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70" r:id="rId13"/>
    <p:sldId id="266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 autoAdjust="0"/>
    <p:restoredTop sz="94660"/>
  </p:normalViewPr>
  <p:slideViewPr>
    <p:cSldViewPr>
      <p:cViewPr>
        <p:scale>
          <a:sx n="88" d="100"/>
          <a:sy n="88" d="100"/>
        </p:scale>
        <p:origin x="-128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662473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 образовательное  учреждение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45»</a:t>
            </a:r>
            <a: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  <a:t>Проект</a:t>
            </a:r>
            <a:b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Trajan Pro 3" pitchFamily="18" charset="0"/>
              </a:rPr>
              <a:t>«Театр – волшебный мир </a:t>
            </a:r>
            <a:br>
              <a:rPr lang="ru-RU" sz="32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Trajan Pro 3" pitchFamily="18" charset="0"/>
              </a:rPr>
              <a:t>детства»</a:t>
            </a:r>
            <a: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600" b="1" i="1" dirty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3600" b="1" i="1" dirty="0">
                <a:solidFill>
                  <a:srgbClr val="0070C0"/>
                </a:solidFill>
                <a:latin typeface="Trajan Pro 3" pitchFamily="18" charset="0"/>
              </a:rPr>
              <a:t/>
            </a:r>
            <a:br>
              <a:rPr lang="ru-RU" sz="3600" b="1" i="1" dirty="0">
                <a:solidFill>
                  <a:srgbClr val="0070C0"/>
                </a:solidFill>
                <a:latin typeface="Trajan Pro 3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Поздяева Юлия Васильевна,</a:t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Чернышева Елена Михайловна.</a:t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Саров,</a:t>
            </a:r>
            <a:b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9818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Реализация проекта</a:t>
            </a:r>
            <a:b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Просмотр выездных спектаклей в ДОУ</a:t>
            </a:r>
            <a:br>
              <a:rPr lang="ru-RU" sz="3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Детские утренники </a:t>
            </a:r>
            <a:endParaRPr lang="ru-RU" sz="3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 descr="C:\Users\1\Desktop\df287a_30fa15fedb2527f79de04069417a74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73" y="1411278"/>
            <a:ext cx="3903067" cy="21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9" y="1661781"/>
            <a:ext cx="2424194" cy="181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1" y="3762393"/>
            <a:ext cx="2915850" cy="218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68468"/>
            <a:ext cx="1918872" cy="221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35" y="4205997"/>
            <a:ext cx="2459713" cy="184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46121"/>
            <a:ext cx="2821696" cy="211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816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Реализация проекта</a:t>
            </a:r>
            <a:r>
              <a:rPr lang="ru-RU" sz="3100" b="1" dirty="0" smtClean="0">
                <a:latin typeface="Comic Sans MS" panose="030F0702030302020204" pitchFamily="66" charset="0"/>
              </a:rPr>
              <a:t/>
            </a:r>
            <a:br>
              <a:rPr lang="ru-RU" sz="3100" b="1" dirty="0" smtClean="0"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Театральные игры и игры-драматизации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07269"/>
            <a:ext cx="2655236" cy="23248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01" y="3835307"/>
            <a:ext cx="2376264" cy="223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124800" cy="283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558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Реализация проекта</a:t>
            </a: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304256" cy="22486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документы работа\работа\Людмила Кирилловна\Дети группы 4\DSC04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096344" cy="22486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433" y="3717032"/>
            <a:ext cx="3059261" cy="215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2" descr="C:\Users\1\Desktop\DSC05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25290"/>
            <a:ext cx="3270220" cy="21498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df287a_30fa15fedb2527f79de04069417a748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52901"/>
            <a:ext cx="280831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07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Реализация проекта</a:t>
            </a:r>
            <a:r>
              <a:rPr lang="ru-RU" sz="3200" dirty="0" smtClean="0"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Постановки сказок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3" name="Picture 9" descr="C:\Users\1\Desktop\teatr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857"/>
            <a:ext cx="4608512" cy="537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683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0566"/>
            <a:ext cx="2670249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4149080"/>
            <a:ext cx="2445147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5131"/>
            <a:ext cx="2952328" cy="289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97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4127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Домашняя мастерская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мамы шили костюмы, вязали настольные театры, делали игры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1161"/>
            <a:ext cx="3384376" cy="19082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1161"/>
            <a:ext cx="2664296" cy="2358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2"/>
            <a:ext cx="2451104" cy="2304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2232248" cy="2448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13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Спасибо за внимание</a:t>
            </a:r>
            <a:endParaRPr lang="ru-RU" sz="54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1\Desktop\ea0f86d60550b3e2079c7043e50309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7920880" cy="39604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61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3"/>
            <a:ext cx="8532440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Цель: </a:t>
            </a:r>
            <a:r>
              <a:rPr lang="ru-RU" sz="3100" dirty="0" smtClean="0"/>
              <a:t>создание условий для развития </a:t>
            </a:r>
            <a:br>
              <a:rPr lang="ru-RU" sz="3100" dirty="0" smtClean="0"/>
            </a:br>
            <a:r>
              <a:rPr lang="ru-RU" sz="3100" dirty="0"/>
              <a:t> </a:t>
            </a:r>
            <a:r>
              <a:rPr lang="ru-RU" sz="3100" dirty="0" smtClean="0"/>
              <a:t>       творческих способностей детей; развитие речи дошкольников через театрализованную деятельность. </a:t>
            </a: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88840"/>
            <a:ext cx="8712968" cy="4104456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Задачи: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- познакомить детей с различными видами театра;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- обогащать словарь детей; активизировать  его;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- вызвать у детей интерес к театру; желание участвовать в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театральной деятельности;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- развивать </a:t>
            </a:r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инициативу, самостоятельность, связанную речь, </a:t>
            </a:r>
            <a:endParaRPr lang="ru-RU" sz="24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воображение </a:t>
            </a:r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фантазию.</a:t>
            </a:r>
            <a:endParaRPr lang="ru-RU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1547664" cy="12961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57193"/>
            <a:ext cx="1800200" cy="144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4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9"/>
            <a:ext cx="8712968" cy="560263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Актуальность проекта: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300" dirty="0">
                <a:solidFill>
                  <a:srgbClr val="000000"/>
                </a:solidFill>
                <a:latin typeface="+mn-lt"/>
              </a:rPr>
              <a:t>Театрализованная </a:t>
            </a:r>
            <a:r>
              <a:rPr lang="ru-RU" sz="2300" dirty="0" smtClean="0">
                <a:solidFill>
                  <a:srgbClr val="000000"/>
                </a:solidFill>
                <a:latin typeface="+mn-lt"/>
              </a:rPr>
              <a:t>деятельность - это </a:t>
            </a:r>
            <a:r>
              <a:rPr lang="ru-RU" sz="2300" dirty="0">
                <a:solidFill>
                  <a:srgbClr val="000000"/>
                </a:solidFill>
                <a:latin typeface="+mn-lt"/>
              </a:rPr>
              <a:t>самый распространенный вид детского творчества. Она близка и понятна ребенку. Занятия театральной деятельностью помогают развить интересы и способности ребенка; способствуют общему развитию, развитию речи, проявлению любознательности, стремление к познанию нового. </a:t>
            </a:r>
            <a:r>
              <a:rPr lang="ru-RU" sz="23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300" dirty="0" smtClean="0">
                <a:solidFill>
                  <a:srgbClr val="000000"/>
                </a:solidFill>
                <a:latin typeface="+mn-lt"/>
              </a:rPr>
            </a:br>
            <a:r>
              <a:rPr lang="ru-RU" sz="2300" dirty="0" smtClean="0">
                <a:solidFill>
                  <a:srgbClr val="000000"/>
                </a:solidFill>
                <a:latin typeface="+mn-lt"/>
              </a:rPr>
              <a:t>В </a:t>
            </a:r>
            <a:r>
              <a:rPr lang="ru-RU" sz="2300" dirty="0">
                <a:solidFill>
                  <a:srgbClr val="000000"/>
                </a:solidFill>
                <a:latin typeface="+mn-lt"/>
              </a:rPr>
              <a:t>театральной деятельности ребенок раскрепощается, передает свои творческие замыслы, получает удовлетворение от деятельности. У ребенка появляется возможность выразить свои чувства, переживания, эмоции, разрешить свои внутренние конфликты. </a:t>
            </a:r>
            <a:r>
              <a:rPr lang="ru-RU" sz="23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300" dirty="0" smtClean="0">
                <a:solidFill>
                  <a:srgbClr val="000000"/>
                </a:solidFill>
                <a:latin typeface="+mn-lt"/>
              </a:rPr>
            </a:br>
            <a:r>
              <a:rPr lang="ru-RU" sz="2300" dirty="0" smtClean="0">
                <a:solidFill>
                  <a:srgbClr val="000000"/>
                </a:solidFill>
                <a:latin typeface="+mn-lt"/>
              </a:rPr>
              <a:t>Реализация </a:t>
            </a:r>
            <a:r>
              <a:rPr lang="ru-RU" sz="2300" dirty="0">
                <a:solidFill>
                  <a:srgbClr val="000000"/>
                </a:solidFill>
                <a:latin typeface="+mn-lt"/>
              </a:rPr>
              <a:t>данного проекта позволит сделать жизнь детей интересной и содержательной, наполненной яркими впечатлениями, интересными делами, радостью творчества.</a:t>
            </a:r>
            <a:endParaRPr lang="ru-RU" sz="2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81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429309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Ожидаемый результат: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> </a:t>
            </a:r>
            <a:r>
              <a:rPr lang="ru-RU" sz="2400" dirty="0" smtClean="0"/>
              <a:t>- </a:t>
            </a:r>
            <a:r>
              <a:rPr lang="ru-RU" sz="2400" dirty="0" smtClean="0">
                <a:latin typeface="+mn-lt"/>
              </a:rPr>
              <a:t>дети познакомятся с различными видами театра;</a:t>
            </a:r>
            <a:br>
              <a:rPr lang="ru-RU" sz="2400" dirty="0" smtClean="0">
                <a:latin typeface="+mn-lt"/>
              </a:rPr>
            </a:br>
            <a:r>
              <a:rPr lang="ru-RU" sz="2400" dirty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д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ошкольники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с интересом разыгрывают новые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постановки </a:t>
            </a:r>
            <a:br>
              <a:rPr lang="ru-RU" sz="2400" dirty="0" smtClean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 сказок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;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- повышение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темпа развития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речи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за счет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включения </a:t>
            </a:r>
            <a:br>
              <a:rPr lang="ru-RU" sz="2400" dirty="0" smtClean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 дошкольников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в творческую деятельность;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- через организацию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разнообразных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мероприятий будут  </a:t>
            </a:r>
            <a:br>
              <a:rPr lang="ru-RU" sz="2400" dirty="0" smtClean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 сформированы основные понятия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о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театрализованной </a:t>
            </a:r>
            <a:br>
              <a:rPr lang="ru-RU" sz="2400" dirty="0" smtClean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 деятельности детей;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- развитие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эмоционального фона дошкольников,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+mn-lt"/>
              </a:rPr>
            </a:b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- пополнение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театрального 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уголка.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365104"/>
            <a:ext cx="8136905" cy="23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9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pPr algn="l">
              <a:spcBef>
                <a:spcPts val="2400"/>
              </a:spcBef>
              <a:spcAft>
                <a:spcPts val="24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Формы реализации: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- артикуляционная и пальчиковая гимнастика;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- сюжетно-ролевые игры;</a:t>
            </a:r>
            <a:br>
              <a:rPr lang="ru-RU" sz="2800" dirty="0" smtClean="0"/>
            </a:br>
            <a:r>
              <a:rPr lang="ru-RU" sz="2800" dirty="0" smtClean="0"/>
              <a:t> - игры – драматизации;</a:t>
            </a:r>
            <a:br>
              <a:rPr lang="ru-RU" sz="2800" dirty="0" smtClean="0"/>
            </a:br>
            <a:r>
              <a:rPr lang="ru-RU" sz="2800" dirty="0" smtClean="0"/>
              <a:t> - беседы;</a:t>
            </a:r>
            <a:br>
              <a:rPr lang="ru-RU" sz="2800" dirty="0" smtClean="0"/>
            </a:br>
            <a:r>
              <a:rPr lang="ru-RU" sz="2800" dirty="0" smtClean="0"/>
              <a:t> - разучивание </a:t>
            </a:r>
            <a:r>
              <a:rPr lang="ru-RU" sz="2800" dirty="0" err="1" smtClean="0"/>
              <a:t>потешек</a:t>
            </a:r>
            <a:r>
              <a:rPr lang="ru-RU" sz="2800" dirty="0" smtClean="0"/>
              <a:t>, скороговорок;</a:t>
            </a:r>
            <a:br>
              <a:rPr lang="ru-RU" sz="2800" dirty="0" smtClean="0"/>
            </a:br>
            <a:r>
              <a:rPr lang="ru-RU" sz="2800" dirty="0" smtClean="0"/>
              <a:t> - инсценировка сказок;</a:t>
            </a:r>
            <a:br>
              <a:rPr lang="ru-RU" sz="2800" dirty="0" smtClean="0"/>
            </a:br>
            <a:r>
              <a:rPr lang="ru-RU" sz="2800" dirty="0" smtClean="0"/>
              <a:t> - досуги и развлечения;</a:t>
            </a:r>
            <a:br>
              <a:rPr lang="ru-RU" sz="2800" dirty="0" smtClean="0"/>
            </a:br>
            <a:r>
              <a:rPr lang="ru-RU" sz="2800" dirty="0" smtClean="0"/>
              <a:t> - речевые и театральные игры;</a:t>
            </a:r>
            <a:br>
              <a:rPr lang="ru-RU" sz="2800" dirty="0" smtClean="0"/>
            </a:br>
            <a:r>
              <a:rPr lang="ru-RU" sz="2800" dirty="0" smtClean="0"/>
              <a:t> - работа с родителями;</a:t>
            </a:r>
            <a:br>
              <a:rPr lang="ru-RU" sz="2800" dirty="0" smtClean="0"/>
            </a:br>
            <a:r>
              <a:rPr lang="ru-RU" sz="2800" dirty="0" smtClean="0"/>
              <a:t> - просмотры театральных произведений с детьми;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презентации.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3187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567464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Этапы реализации проекта</a:t>
            </a:r>
            <a:b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1. Подготовительный этап: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 - сбор и анализ литературы, методических пособий по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теме проекта;</a:t>
            </a:r>
            <a:br>
              <a:rPr lang="ru-RU" sz="2400" dirty="0" smtClean="0"/>
            </a:br>
            <a:r>
              <a:rPr lang="ru-RU" sz="2400" dirty="0" smtClean="0"/>
              <a:t> - составление плана работы;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проведение бесед с детьми;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чтение художественных произведение </a:t>
            </a:r>
            <a:br>
              <a:rPr lang="ru-RU" sz="2400" dirty="0" smtClean="0"/>
            </a:br>
            <a:r>
              <a:rPr lang="ru-RU" sz="2400" dirty="0" smtClean="0"/>
              <a:t>   (сказки, рассказы);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подбор игр, гимнастики, пластических этюдов;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изготовление атрибутов к постановкам сказок;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оформление консультаций, буклетов для родителей;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организация работы домашней мастерской (дети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вместе с родителями изготавливают различные виды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театра).</a:t>
            </a:r>
            <a:endParaRPr lang="ru-RU" sz="2400" dirty="0"/>
          </a:p>
        </p:txBody>
      </p:sp>
      <p:pic>
        <p:nvPicPr>
          <p:cNvPr id="2050" name="Picture 2" descr="C:\Users\1\Desktop\cover3d1__w6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552">
            <a:off x="5654480" y="1757339"/>
            <a:ext cx="1399760" cy="18295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e0640f53-d159-52ce-94b6-b645dd3d39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77">
            <a:off x="7512722" y="1755646"/>
            <a:ext cx="1271340" cy="19011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1015542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257">
            <a:off x="7648803" y="4149080"/>
            <a:ext cx="1300482" cy="21596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88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3493"/>
          </a:xfrm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ru-RU" sz="31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Этапы реализации проекта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>
                <a:solidFill>
                  <a:srgbClr val="C00000"/>
                </a:solidFill>
              </a:rPr>
              <a:t>         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2. Основной этап (работа воспитателя с детьми):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2700" dirty="0"/>
              <a:t> </a:t>
            </a:r>
            <a:r>
              <a:rPr lang="ru-RU" sz="2400" dirty="0" smtClean="0"/>
              <a:t>- сюжетно – ролевые игры с детьми «Театр», «Семья»;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речевые игры «Скажи какой», «Кукла веселая и грустная», «Где что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можно делать», «Закончи предложения»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инсценировка сказки «Лиса и заяц»;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театр на </a:t>
            </a:r>
            <a:r>
              <a:rPr lang="ru-RU" sz="2400" dirty="0" err="1" smtClean="0"/>
              <a:t>фланелеграфе</a:t>
            </a:r>
            <a:r>
              <a:rPr lang="ru-RU" sz="2400" dirty="0" smtClean="0"/>
              <a:t> «Маша и медведь»;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настольный театр «</a:t>
            </a:r>
            <a:r>
              <a:rPr lang="ru-RU" sz="2400" dirty="0" err="1" smtClean="0"/>
              <a:t>Заюшкина</a:t>
            </a:r>
            <a:r>
              <a:rPr lang="ru-RU" sz="2400" dirty="0" smtClean="0"/>
              <a:t> избушка»;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игры на развитие мимики «Люблю – не люблю», «Сделай лицо»;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пальчиковый театр «Кто сказал «Мяу»;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разучивание этюдов «Расскажи сказку»;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репетиции детских утренников;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театральные игры: «Есть ли нет?», «Дружные звери»;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- посещение детских выездных спектаклей в ДОУ.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Работа с родителями:</a:t>
            </a:r>
            <a:b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dirty="0" smtClean="0"/>
              <a:t>- консультации для родителей: «Домашний театр», «Зачем детям театр?»,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«Театр в жизни ребенка»;</a:t>
            </a:r>
            <a:br>
              <a:rPr lang="ru-RU" sz="2400" dirty="0" smtClean="0"/>
            </a:br>
            <a:r>
              <a:rPr lang="ru-RU" sz="2400" dirty="0" smtClean="0"/>
              <a:t>- папка-передвижка «Театр и дети»;</a:t>
            </a:r>
            <a:br>
              <a:rPr lang="ru-RU" sz="2400" dirty="0" smtClean="0"/>
            </a:br>
            <a:r>
              <a:rPr lang="ru-RU" sz="2400" dirty="0" smtClean="0"/>
              <a:t>- посещение детских спектаклей;</a:t>
            </a:r>
            <a:br>
              <a:rPr lang="ru-RU" sz="2400" dirty="0" smtClean="0"/>
            </a:br>
            <a:r>
              <a:rPr lang="ru-RU" sz="2400" dirty="0" smtClean="0"/>
              <a:t>- помощь в пополнении книжного уголка сказками;</a:t>
            </a:r>
            <a:br>
              <a:rPr lang="ru-RU" sz="2400" dirty="0" smtClean="0"/>
            </a:br>
            <a:r>
              <a:rPr lang="ru-RU" sz="2400" dirty="0" smtClean="0"/>
              <a:t>- совместное творчество в изготовлении декораций, костюмов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персонажей;</a:t>
            </a:r>
            <a:br>
              <a:rPr lang="ru-RU" sz="2400" dirty="0" smtClean="0"/>
            </a:br>
            <a:r>
              <a:rPr lang="ru-RU" sz="2400" dirty="0" smtClean="0"/>
              <a:t>- беседа с родителями «Знакомство с проектом»,  «Читаете ли Вы дома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книги с детьми?»</a:t>
            </a:r>
            <a:br>
              <a:rPr lang="ru-RU" sz="2400" dirty="0" smtClean="0"/>
            </a:br>
            <a:r>
              <a:rPr lang="ru-RU" sz="2400" dirty="0" smtClean="0"/>
              <a:t>- чтение сказок с детьми;</a:t>
            </a:r>
            <a:br>
              <a:rPr lang="ru-RU" sz="2400" dirty="0" smtClean="0"/>
            </a:br>
            <a:r>
              <a:rPr lang="ru-RU" sz="2400" dirty="0" smtClean="0"/>
              <a:t>- выставка рисунков «Мы из сказки»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4049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53" y="0"/>
            <a:ext cx="9144000" cy="67634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20689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Comic Sans MS" pitchFamily="66" charset="0"/>
              </a:rPr>
              <a:t>  </a:t>
            </a:r>
            <a:r>
              <a:rPr lang="ru-RU" sz="4000" b="1" dirty="0" smtClean="0">
                <a:solidFill>
                  <a:srgbClr val="0070C0"/>
                </a:solidFill>
                <a:latin typeface="Comic Sans MS" pitchFamily="66" charset="0"/>
              </a:rPr>
              <a:t>Этапы </a:t>
            </a:r>
            <a:r>
              <a:rPr lang="ru-RU" sz="4000" b="1" dirty="0">
                <a:solidFill>
                  <a:srgbClr val="0070C0"/>
                </a:solidFill>
                <a:latin typeface="Comic Sans MS" pitchFamily="66" charset="0"/>
              </a:rPr>
              <a:t>реализации проекта </a:t>
            </a:r>
            <a:r>
              <a:rPr lang="ru-RU" sz="4000" dirty="0">
                <a:latin typeface="Comic Sans MS" pitchFamily="66" charset="0"/>
              </a:rPr>
              <a:t/>
            </a:r>
            <a:br>
              <a:rPr lang="ru-RU" sz="4000" dirty="0">
                <a:latin typeface="Comic Sans MS" pitchFamily="66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Comic Sans MS" pitchFamily="66" charset="0"/>
              </a:rPr>
              <a:t>3.Заключительный этап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(</a:t>
            </a:r>
            <a:r>
              <a:rPr lang="ru-RU" sz="2000" b="1" dirty="0" smtClean="0">
                <a:solidFill>
                  <a:schemeClr val="accent2"/>
                </a:solidFill>
                <a:latin typeface="Comic Sans MS" pitchFamily="66" charset="0"/>
              </a:rPr>
              <a:t>Драматизация сказки «Теремок» на новый лад)</a:t>
            </a:r>
            <a:endParaRPr lang="ru-RU" sz="20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609" y="4005064"/>
            <a:ext cx="344269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56" y="2146361"/>
            <a:ext cx="3460483" cy="15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6" y="4005064"/>
            <a:ext cx="3683160" cy="16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6" y="2114168"/>
            <a:ext cx="3600400" cy="165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70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63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endParaRPr lang="ru-RU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30985"/>
            <a:ext cx="2682472" cy="21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9" y="1630986"/>
            <a:ext cx="2857777" cy="215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3"/>
            <a:ext cx="2736304" cy="172600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2" y="3933057"/>
            <a:ext cx="2791980" cy="20882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857776" cy="22322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Александр\Desktop\фото море 2017 масленница 202018\проект по сказкам\IMG_5552-22-03-18-20-38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15385" r="-1"/>
          <a:stretch/>
        </p:blipFill>
        <p:spPr bwMode="auto">
          <a:xfrm>
            <a:off x="3347864" y="3933057"/>
            <a:ext cx="2448272" cy="1882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0150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97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бюджетное дошкольное  образовательное  учреждение  «Детский сад № 45»   Проект  «Театр – волшебный мир  детства»    Подготовили: Поздяева Юлия Васильевна, Чернышева Елена Михайловна.  Саров, 2023</vt:lpstr>
      <vt:lpstr>          Цель: создание условий для развития          творческих способностей детей; развитие речи дошкольников через театрализованную деятельность. </vt:lpstr>
      <vt:lpstr>Актуальность проекта: Театрализованная деятельность - это самый распространенный вид детского творчества. Она близка и понятна ребенку. Занятия театральной деятельностью помогают развить интересы и способности ребенка; способствуют общему развитию, развитию речи, проявлению любознательности, стремление к познанию нового.  В театральной деятельности ребенок раскрепощается, передает свои творческие замыслы, получает удовлетворение от деятельности. У ребенка появляется возможность выразить свои чувства, переживания, эмоции, разрешить свои внутренние конфликты.  Реализация данного проекта позволит сделать жизнь детей интересной и содержательной, наполненной яркими впечатлениями, интересными делами, радостью творчества.</vt:lpstr>
      <vt:lpstr>Ожидаемый результат:  - дети познакомятся с различными видами театра;  - дошкольники с интересом разыгрывают новые постановки     сказок;  - повышение темпа развития речи за счет включения     дошкольников в творческую деятельность;  - через организацию разнообразных мероприятий будут      сформированы основные понятия о театрализованной     деятельности детей;  - развитие эмоционального фона дошкольников,   - пополнение театрального уголка.</vt:lpstr>
      <vt:lpstr>Формы реализации:  - артикуляционная и пальчиковая гимнастика;   - сюжетно-ролевые игры;  - игры – драматизации;  - беседы;  - разучивание потешек, скороговорок;  - инсценировка сказок;  - досуги и развлечения;  - речевые и театральные игры;  - работа с родителями;  - просмотры театральных произведений с детьми;     презентации.</vt:lpstr>
      <vt:lpstr>          Этапы реализации проекта           1. Подготовительный этап:  - сбор и анализ литературы, методических пособий по     теме проекта;  - составление плана работы;  - проведение бесед с детьми;  - чтение художественных произведение     (сказки, рассказы);  - подбор игр, гимнастики, пластических этюдов;  - изготовление атрибутов к постановкам сказок;  - оформление консультаций, буклетов для родителей;  - организация работы домашней мастерской (дети     вместе с родителями изготавливают различные виды     театра).</vt:lpstr>
      <vt:lpstr>           Этапы реализации проекта          2. Основной этап (работа воспитателя с детьми):  - сюжетно – ролевые игры с детьми «Театр», «Семья»;  - речевые игры «Скажи какой», «Кукла веселая и грустная», «Где что     можно делать», «Закончи предложения»  - инсценировка сказки «Лиса и заяц»;  - театр на фланелеграфе «Маша и медведь»;  - настольный театр «Заюшкина избушка»;  - игры на развитие мимики «Люблю – не люблю», «Сделай лицо»;  - пальчиковый театр «Кто сказал «Мяу»;  - разучивание этюдов «Расскажи сказку»;  - репетиции детских утренников;  - театральные игры: «Есть ли нет?», «Дружные звери»;  - посещение детских выездных спектаклей в ДОУ.                                         Работа с родителями: - консультации для родителей: «Домашний театр», «Зачем детям театр?»,    «Театр в жизни ребенка»; - папка-передвижка «Театр и дети»; - посещение детских спектаклей; - помощь в пополнении книжного уголка сказками; - совместное творчество в изготовлении декораций, костюмов    персонажей; - беседа с родителями «Знакомство с проектом»,  «Читаете ли Вы дома    книги с детьми?» - чтение сказок с детьми; - выставка рисунков «Мы из сказки»</vt:lpstr>
      <vt:lpstr>Презентация PowerPoint</vt:lpstr>
      <vt:lpstr>Презентация PowerPoint</vt:lpstr>
      <vt:lpstr>Реализация проекта Просмотр выездных спектаклей в ДОУ Детские утренники </vt:lpstr>
      <vt:lpstr>Реализация проекта Театральные игры и игры-драматизации</vt:lpstr>
      <vt:lpstr>Реализация проекта</vt:lpstr>
      <vt:lpstr>Реализация проекта Постановки сказок</vt:lpstr>
      <vt:lpstr>Домашняя мастерская мамы шили костюмы, вязали настольные театры, делали игры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Проект  «Театр – волшебный мир детства»</dc:title>
  <dc:creator>Александр Лесков</dc:creator>
  <cp:lastModifiedBy>Александр</cp:lastModifiedBy>
  <cp:revision>71</cp:revision>
  <dcterms:created xsi:type="dcterms:W3CDTF">2019-05-12T18:05:20Z</dcterms:created>
  <dcterms:modified xsi:type="dcterms:W3CDTF">2024-01-14T18:37:51Z</dcterms:modified>
</cp:coreProperties>
</file>