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770A8F-B149-4AC1-A37F-867BF22387A9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46FA4C-EC1D-4043-B852-2556E871BDF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770A8F-B149-4AC1-A37F-867BF22387A9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46FA4C-EC1D-4043-B852-2556E871BD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770A8F-B149-4AC1-A37F-867BF22387A9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46FA4C-EC1D-4043-B852-2556E871BD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770A8F-B149-4AC1-A37F-867BF22387A9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46FA4C-EC1D-4043-B852-2556E871BD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770A8F-B149-4AC1-A37F-867BF22387A9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46FA4C-EC1D-4043-B852-2556E871BDF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770A8F-B149-4AC1-A37F-867BF22387A9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46FA4C-EC1D-4043-B852-2556E871BD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770A8F-B149-4AC1-A37F-867BF22387A9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46FA4C-EC1D-4043-B852-2556E871BD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770A8F-B149-4AC1-A37F-867BF22387A9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46FA4C-EC1D-4043-B852-2556E871BD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770A8F-B149-4AC1-A37F-867BF22387A9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46FA4C-EC1D-4043-B852-2556E871BDF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770A8F-B149-4AC1-A37F-867BF22387A9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46FA4C-EC1D-4043-B852-2556E871BD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770A8F-B149-4AC1-A37F-867BF22387A9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46FA4C-EC1D-4043-B852-2556E871BDF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D770A8F-B149-4AC1-A37F-867BF22387A9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B46FA4C-EC1D-4043-B852-2556E871BDF1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\Downloads\&#1060;&#1045;&#1056;&#1052;&#1045;&#1056;%20&#1042;&#1045;&#1058;&#1056;&#1071;&#1053;&#1054;&#1049;%20&#1052;&#1045;&#1051;&#1068;&#1053;&#1048;&#1062;&#1067;%20-%20&#1080;&#1085;&#1090;&#1077;&#1088;&#1077;&#1089;&#1085;&#1099;&#1081;%20&#1084;&#1091;&#1083;&#1100;&#1090;&#1092;&#1080;&#1083;&#1100;&#1084;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507894"/>
          </a:xfrm>
        </p:spPr>
        <p:txBody>
          <a:bodyPr>
            <a:normAutofit/>
          </a:bodyPr>
          <a:lstStyle/>
          <a:p>
            <a:r>
              <a:rPr lang="ru-RU" b="1" dirty="0" smtClean="0"/>
              <a:t>Урок технологии 5 класс.</a:t>
            </a:r>
            <a:endParaRPr lang="ru-RU" dirty="0" smtClean="0"/>
          </a:p>
          <a:p>
            <a:r>
              <a:rPr lang="ru-RU" b="1" dirty="0" smtClean="0"/>
              <a:t>Тема урока " Аэродинамические механизмы Ветряк."</a:t>
            </a:r>
            <a:endParaRPr lang="ru-RU" dirty="0" smtClean="0"/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Подготовила: учитель технологии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Никанорова Ирина Владимировна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2" descr="C:\Users\Наталья\Desktop\проект мельница\post-mill-1379471_960_7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00438"/>
            <a:ext cx="4429156" cy="305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hello_html_m1a977e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306240" cy="287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prikol.ru/wp-content/gallery/november-2015/amazing-photo-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14290"/>
            <a:ext cx="389364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monosun.net/yahoo_site_admin/assets/images/MonoSun_SA_1Kw_straight_blade_VAWT17524006_std.223212332_st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4286256"/>
            <a:ext cx="321471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57488" y="3244334"/>
            <a:ext cx="41450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Ветрогенераторы</a:t>
            </a:r>
            <a:endParaRPr lang="ru-RU" alt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СПАСИБО ЗА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500174"/>
            <a:ext cx="6929486" cy="428628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i="1" dirty="0" smtClean="0"/>
              <a:t>Кто не ведает границ?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Кто летит быстрее птиц?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Он то грозен, то мятежен,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То как пух весенний нежен.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Кто свободней всех на свете?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Догадались? </a:t>
            </a:r>
            <a:r>
              <a:rPr lang="ru-RU" i="1" dirty="0" smtClean="0"/>
              <a:t>Это…….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ФЕРМЕР ВЕТРЯНОЙ МЕЛЬНИЦЫ - интересный мультфильм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  <p:pic>
        <p:nvPicPr>
          <p:cNvPr id="6" name="ФЕРМЕР ВЕТРЯНОЙ МЕЛЬНИЦЫ - интересный мультфильм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0034" y="500042"/>
            <a:ext cx="8501122" cy="5982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857232"/>
            <a:ext cx="7498080" cy="285752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Как вы думаете, сможем ли мы сделать ветряную мельницу из тех материалов, что у нас есть?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-Какая тема нашего занятия? 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-Какую цель поставим?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6626" name="Picture 2" descr="C:\Users\1\Pictures\fis 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357562"/>
            <a:ext cx="3000396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ФИЗКУЛЬТМИНУТКА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7650" name="Picture 2" descr="C:\Users\1\Pictures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4857760"/>
            <a:ext cx="2812542" cy="1643074"/>
          </a:xfrm>
          <a:prstGeom prst="rect">
            <a:avLst/>
          </a:prstGeom>
          <a:noFill/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2148409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143108" y="0"/>
            <a:ext cx="585791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Наклоняемся вперед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Руки в стороны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Ветер дует , завывает,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Нашу мельницу вращает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Раз, два, три, четыре-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Завертелись , закружились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за парты опустились.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2" descr="C:\Users\Наталья\Desktop\проект мельница\post-mill-1379471_960_7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305" y="285728"/>
            <a:ext cx="8747413" cy="60722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2" descr="http://vad-doronin.narod.ru/WindWill/BIG/1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58" y="214290"/>
            <a:ext cx="2857520" cy="37147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C:\Users\Наталья\Desktop\040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28604"/>
            <a:ext cx="4000528" cy="3286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http://im2.kommersant.ru/ISSUES.PHOTO/NAUKA/2015/003/nauka_03_044-pic1_inn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4214818"/>
            <a:ext cx="386397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71472" y="4071942"/>
            <a:ext cx="2144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Ветряная мельница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9256" y="3786190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Водяная мельница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9058" y="650083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Зубчатая передача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89396"/>
            <a:ext cx="4090724" cy="29681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857628"/>
            <a:ext cx="3671888" cy="27876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2669171" y="3244334"/>
            <a:ext cx="65163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</a:p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Первый ветродвигатель в Вавилоне   </a:t>
            </a:r>
            <a:endParaRPr lang="ru-RU" alt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28729" y="3244334"/>
            <a:ext cx="2428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Китайская мельница</a:t>
            </a:r>
            <a:endParaRPr lang="ru-RU" alt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1\Pictures\1378713_original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9235"/>
            <a:ext cx="6000792" cy="62572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86050" y="6215082"/>
            <a:ext cx="4643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Дон Кихот сражается с мельницей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132</TotalTime>
  <Words>101</Words>
  <Application>Microsoft Office PowerPoint</Application>
  <PresentationFormat>Экран (4:3)</PresentationFormat>
  <Paragraphs>49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   </vt:lpstr>
      <vt:lpstr>Слайд 2</vt:lpstr>
      <vt:lpstr>Слайд 3</vt:lpstr>
      <vt:lpstr>Как вы думаете, сможем ли мы сделать ветряную мельницу из тех материалов, что у нас есть?  -Какая тема нашего занятия?   -Какую цель поставим?   </vt:lpstr>
      <vt:lpstr>ФИЗКУЛЬТМИНУТКА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1</dc:creator>
  <cp:lastModifiedBy>1</cp:lastModifiedBy>
  <cp:revision>13</cp:revision>
  <dcterms:created xsi:type="dcterms:W3CDTF">2020-12-17T13:39:00Z</dcterms:created>
  <dcterms:modified xsi:type="dcterms:W3CDTF">2020-12-17T15:51:08Z</dcterms:modified>
</cp:coreProperties>
</file>