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88D05B-1F11-466D-9A64-9ABE8D78C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BF8157-914C-4CA1-A62C-2FD0045C94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5C0996-8887-459D-9F72-DE8C61B2E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4D99-05C2-45CB-BB6D-C13608D81570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692732-D500-4FD6-9013-6AB20D90C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FF8173-0708-4919-B748-5A927922F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2ED5-FA02-4FF0-BCA6-1F2A7EB64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60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F4568-AE41-4490-8C8A-87C680814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CFB6E8-6F1D-4D3A-9FDC-E5E5C41A3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CAEB00-EF0C-40C1-A5B2-7B92D6D75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4D99-05C2-45CB-BB6D-C13608D81570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8785DD-7AA2-4DEC-9751-D23573D44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F42775-BA63-477B-9DF0-DF1D4D607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2ED5-FA02-4FF0-BCA6-1F2A7EB64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90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72E689-CF1B-448A-AEC9-D34ED804F5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51DB26-8A83-4B93-86EE-83FB30CF0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44D6CA-9D62-4425-AD92-6D991FA45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4D99-05C2-45CB-BB6D-C13608D81570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2EEE1F-0F24-44FF-B77B-101C83EB4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9AD4AF-F2A4-4B74-B9DC-DAB221DC3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2ED5-FA02-4FF0-BCA6-1F2A7EB64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27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13805-1360-4C7E-AD07-AE1DB184E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2EC1DA-01B6-4E33-9F38-D36A1D2CE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66831B-D15C-4399-8495-0F16C534D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4D99-05C2-45CB-BB6D-C13608D81570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B1844A-3622-4BBA-9317-6C5DDFB66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B245AE-2E65-4955-8AA7-3E01F2711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2ED5-FA02-4FF0-BCA6-1F2A7EB64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635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7301B6-A3FD-4132-B0A8-113090ED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B9D654-141A-41A6-AB4F-A15CF87C5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3BDD74-88E6-4901-9A2F-22711B1B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4D99-05C2-45CB-BB6D-C13608D81570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82029D-7009-4DD6-A522-CB86C460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627382-2603-4848-9352-1675D7231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2ED5-FA02-4FF0-BCA6-1F2A7EB64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70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5F1A4-350A-4F70-AD0F-F4C6E7C8E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BC49B-2887-4A7A-9F42-7DDE88F169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8B7571-E07A-44BD-AFE1-7A6C3FF35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83F9AD-0D18-45F0-8AA0-0717CB77A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4D99-05C2-45CB-BB6D-C13608D81570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F851C2-67D1-46A5-8F3A-12CD9B6D0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566B3F-AC25-4E4C-9902-BDBD53EEB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2ED5-FA02-4FF0-BCA6-1F2A7EB64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83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20E35-8C4B-425B-A187-D4957A545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4DD5A5-93A6-41B2-929B-C693968E4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E28C6B-72B2-4EA6-BF7D-3D490CCA3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50A10A-9D6E-48BE-8903-2EC36D274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FD28A3-5BF2-4D29-9900-C361581243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C31700-A166-41CE-8DA8-892B56210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4D99-05C2-45CB-BB6D-C13608D81570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E2BD303-BEAD-47DA-96E4-C604A3511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69BE81-2BAA-4359-AEB5-6C2977FB5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2ED5-FA02-4FF0-BCA6-1F2A7EB64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43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CAB227-503D-42EB-9FA6-5E3CC2902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885236-AE07-4D9E-84E1-AEB06AAF0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4D99-05C2-45CB-BB6D-C13608D81570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5199B6A-42E1-4BDD-AC33-307B6422C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B415A3-024C-4F8B-A7DC-D0AB06451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2ED5-FA02-4FF0-BCA6-1F2A7EB64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083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F3A2CC-DAA0-4243-8BDB-A456716FC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4D99-05C2-45CB-BB6D-C13608D81570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E05F7A-7BA1-469D-92BC-0906AA8A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372ED4-2D63-4ECB-BEFD-2CB601343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2ED5-FA02-4FF0-BCA6-1F2A7EB64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50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BA312D-BA46-4EF2-A21D-A9206C2B2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AF5FAB-FE7C-4687-8F6C-707E1EF79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67E0E6-9583-49A1-BEFC-0536453DD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3178A6-3024-476E-9DD9-3933B66C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4D99-05C2-45CB-BB6D-C13608D81570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166C12-8589-494F-9924-E32DD19E9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D05B6B-DF3B-462E-8A9B-34A15970C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2ED5-FA02-4FF0-BCA6-1F2A7EB64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320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0240AF-3FCC-48B6-B6BA-E4275E7A3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8741EE-D7E6-42D6-A8C5-D49B2EA589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AA0F50-C107-47C7-8F22-B8055625D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F20B9B-EB52-4E28-BAED-D7ED4E65F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4D99-05C2-45CB-BB6D-C13608D81570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0CD13C-65D4-4985-A1DA-A7BAEC5B1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9A501B-AF63-481B-BB58-48296C13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2ED5-FA02-4FF0-BCA6-1F2A7EB64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4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60B024-ACF0-47CF-8DCC-211CC41F2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2BBA80-FA6E-4A45-B920-1454E1A7A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8DD811-851B-4ACA-9EA9-65457380F1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94D99-05C2-45CB-BB6D-C13608D81570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C2E5CB-5625-4913-831F-6FF7A35B69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E29D37-661C-4033-9462-8DCA8E009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82ED5-FA02-4FF0-BCA6-1F2A7EB64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79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3B92C6-0399-4C45-92A8-8B7549984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013" y="445505"/>
            <a:ext cx="8435778" cy="4639678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4B622A-F866-490E-8A70-371D79DBD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2767" y="5411095"/>
            <a:ext cx="9144000" cy="1655762"/>
          </a:xfrm>
        </p:spPr>
        <p:txBody>
          <a:bodyPr>
            <a:normAutofit/>
          </a:bodyPr>
          <a:lstStyle/>
          <a:p>
            <a:r>
              <a:rPr lang="ru-RU" sz="3600" dirty="0"/>
              <a:t>ТИПЫ ЦИФРОВЫХ ФОТОАППАРАТОВ</a:t>
            </a:r>
          </a:p>
        </p:txBody>
      </p:sp>
    </p:spTree>
    <p:extLst>
      <p:ext uri="{BB962C8B-B14F-4D97-AF65-F5344CB8AC3E}">
        <p14:creationId xmlns:p14="http://schemas.microsoft.com/office/powerpoint/2010/main" val="225737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084C43-F66B-402C-B950-6E6471F0B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921" y="1027906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/>
              <a:t>Суперзумы</a:t>
            </a:r>
            <a:r>
              <a:rPr lang="ru-RU" dirty="0"/>
              <a:t> – это те же «компакты», обладающие усовершенствованным зумом. Они также имеют некоторое количество изменяемых вручную параметров. Главное их отличие – это многократное приближения кадра. Такие фотокамеры обладают несъемным зум-объективом, превосходящим оптику других «компактов» в несколько раз. В то время, как они имеют максимальное увеличение в 20 раз, </a:t>
            </a:r>
            <a:r>
              <a:rPr lang="ru-RU" dirty="0" err="1"/>
              <a:t>суперзум</a:t>
            </a:r>
            <a:r>
              <a:rPr lang="ru-RU" dirty="0"/>
              <a:t> может приближать в 30-60 раз.</a:t>
            </a:r>
          </a:p>
          <a:p>
            <a:endParaRPr lang="ru-RU" dirty="0"/>
          </a:p>
          <a:p>
            <a:pPr algn="just"/>
            <a:r>
              <a:rPr lang="ru-RU" dirty="0"/>
              <a:t>Важной особенностью этого типа цифровых фотоаппаратов является наличие стабилизации. Это позволяет создавать четкие кадры без штатива.</a:t>
            </a:r>
          </a:p>
        </p:txBody>
      </p:sp>
    </p:spTree>
    <p:extLst>
      <p:ext uri="{BB962C8B-B14F-4D97-AF65-F5344CB8AC3E}">
        <p14:creationId xmlns:p14="http://schemas.microsoft.com/office/powerpoint/2010/main" val="1184558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8FACC34-62DD-4C72-8B0C-635A45D80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311" y="827335"/>
            <a:ext cx="10515600" cy="526307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Плюсы моделей такого типа:</a:t>
            </a:r>
          </a:p>
          <a:p>
            <a:endParaRPr lang="ru-RU" dirty="0"/>
          </a:p>
          <a:p>
            <a:r>
              <a:rPr lang="ru-RU" dirty="0"/>
              <a:t>Многократное приближение;</a:t>
            </a:r>
          </a:p>
          <a:p>
            <a:r>
              <a:rPr lang="ru-RU" dirty="0"/>
              <a:t>Небольшие габариты и вес;</a:t>
            </a:r>
          </a:p>
          <a:p>
            <a:r>
              <a:rPr lang="ru-RU" dirty="0"/>
              <a:t>Некоторое количество параметров, настраиваемых вручную;</a:t>
            </a:r>
          </a:p>
          <a:p>
            <a:r>
              <a:rPr lang="ru-RU" dirty="0"/>
              <a:t>Относительно небольшая стоимость.</a:t>
            </a:r>
          </a:p>
          <a:p>
            <a:pPr marL="0" indent="0" algn="ctr">
              <a:buNone/>
            </a:pPr>
            <a:r>
              <a:rPr lang="ru-RU" dirty="0"/>
              <a:t>Минусы:</a:t>
            </a:r>
          </a:p>
          <a:p>
            <a:endParaRPr lang="ru-RU" dirty="0"/>
          </a:p>
          <a:p>
            <a:r>
              <a:rPr lang="ru-RU" dirty="0"/>
              <a:t>Не самое лучшее качество фотографий;</a:t>
            </a:r>
          </a:p>
          <a:p>
            <a:r>
              <a:rPr lang="ru-RU" dirty="0"/>
              <a:t>Малое количество ручных настроек;</a:t>
            </a:r>
          </a:p>
          <a:p>
            <a:r>
              <a:rPr lang="ru-RU" dirty="0"/>
              <a:t>Невозможность получения профессиональных кадров.</a:t>
            </a:r>
          </a:p>
        </p:txBody>
      </p:sp>
    </p:spTree>
    <p:extLst>
      <p:ext uri="{BB962C8B-B14F-4D97-AF65-F5344CB8AC3E}">
        <p14:creationId xmlns:p14="http://schemas.microsoft.com/office/powerpoint/2010/main" val="984132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9C4AF-D5CC-4479-B3D9-7D93CD2E2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ПРОСЬЮМЕРСКИЕ КАМЕРЫ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E69F079-1F09-4240-84AD-3AD7DDA70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6141" y="1904300"/>
            <a:ext cx="5868261" cy="406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98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147E339-0E34-4E45-8C2D-5AC732C8C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144" y="365125"/>
            <a:ext cx="10515600" cy="612775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Этот вид цифровых фотоаппаратов подойдет для просвещенных любителей, с ее помощью могут получиться неплохие профессиональные фотографии. Они также имеют три режима съемки: с приоритетом выдержки, приоритетом диафрагмы и ручной. Такая цифровая камера способна на беспрерывную съемку, создавая кадры по несколько штук в секунду при зажатии клавиши спуска затвора. Вспышка у фотоаппаратов такого типа гораздо более мощная. Также некоторые модели дают возможность эксплуатации внешней вспышки, а иногда даже можно управлять освещением на расстоянии. Для </a:t>
            </a:r>
            <a:r>
              <a:rPr lang="ru-RU" dirty="0" err="1"/>
              <a:t>просьюмерских</a:t>
            </a:r>
            <a:r>
              <a:rPr lang="ru-RU" dirty="0"/>
              <a:t> цифровых камер производят разного рода световые фильтры и дополнительные насадки.</a:t>
            </a:r>
          </a:p>
          <a:p>
            <a:endParaRPr lang="ru-RU" dirty="0"/>
          </a:p>
          <a:p>
            <a:pPr algn="just"/>
            <a:r>
              <a:rPr lang="ru-RU" dirty="0"/>
              <a:t>Помимо разнообразия настроек, цифровые фотоаппараты этого типа обладают большей матрицей, что дает возможность делать снимки в хорошем разрешении, имеют качественную оптику.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Возможности с таким типом фотокамер возрастают в разы, главное — помнить, что система настроек здесь очень непростая для начинающих. Создать качественные снимки в непростых условиях с </a:t>
            </a:r>
            <a:r>
              <a:rPr lang="ru-RU" dirty="0" err="1"/>
              <a:t>просьюмерской</a:t>
            </a:r>
            <a:r>
              <a:rPr lang="ru-RU" dirty="0"/>
              <a:t> фототехникой достаточно просто, при понимании работы всех параметров. Этот вид нередко используют профессионалы, когда нет возможности брать с собой много оборудования.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2209055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9BF05F5-7A1F-4312-BE74-9C7D7156C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2062"/>
            <a:ext cx="10515600" cy="561490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/>
              <a:t>Положительные стороны:</a:t>
            </a:r>
          </a:p>
          <a:p>
            <a:endParaRPr lang="ru-RU" dirty="0"/>
          </a:p>
          <a:p>
            <a:r>
              <a:rPr lang="ru-RU" dirty="0"/>
              <a:t>Возможность работать с настройками в большом объеме;</a:t>
            </a:r>
          </a:p>
          <a:p>
            <a:r>
              <a:rPr lang="ru-RU" dirty="0"/>
              <a:t>Очень хорошее качество снимков, возможность снимать в RAW формате;</a:t>
            </a:r>
          </a:p>
          <a:p>
            <a:r>
              <a:rPr lang="ru-RU" dirty="0"/>
              <a:t>Хорошее качество техники и оптики;</a:t>
            </a:r>
          </a:p>
          <a:p>
            <a:r>
              <a:rPr lang="ru-RU" dirty="0"/>
              <a:t>Возможность создания снимков на профессиональном уровне;</a:t>
            </a:r>
          </a:p>
          <a:p>
            <a:r>
              <a:rPr lang="ru-RU" dirty="0"/>
              <a:t>Мощная вспышка, возможность использования внешнего дополнительного освещения.</a:t>
            </a:r>
          </a:p>
          <a:p>
            <a:r>
              <a:rPr lang="ru-RU" dirty="0"/>
              <a:t>Наличие светофильтров и различных насадок.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dirty="0"/>
              <a:t>Отрицательные стороны:</a:t>
            </a:r>
          </a:p>
          <a:p>
            <a:endParaRPr lang="ru-RU" dirty="0"/>
          </a:p>
          <a:p>
            <a:r>
              <a:rPr lang="ru-RU" dirty="0"/>
              <a:t>Необходимость наличия определенных навыков для использования;</a:t>
            </a:r>
          </a:p>
          <a:p>
            <a:r>
              <a:rPr lang="ru-RU" dirty="0"/>
              <a:t>Дороговизна.</a:t>
            </a:r>
          </a:p>
          <a:p>
            <a:r>
              <a:rPr lang="ru-RU" dirty="0"/>
              <a:t>По стоимости </a:t>
            </a:r>
            <a:r>
              <a:rPr lang="ru-RU" dirty="0" err="1"/>
              <a:t>просьюмерские</a:t>
            </a:r>
            <a:r>
              <a:rPr lang="ru-RU" dirty="0"/>
              <a:t> камеры сопоставимы с зеркальными, а в некоторых случаях даже превышают их.</a:t>
            </a:r>
          </a:p>
        </p:txBody>
      </p:sp>
    </p:spTree>
    <p:extLst>
      <p:ext uri="{BB962C8B-B14F-4D97-AF65-F5344CB8AC3E}">
        <p14:creationId xmlns:p14="http://schemas.microsoft.com/office/powerpoint/2010/main" val="2756002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0FC468-E9DD-4AFE-9DB5-CE30F6040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ЗЕРКАЛЬНЫЕ ФОТОАППАРАТЫ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0703640-22DE-4CD4-89CE-D26F0A4DF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7917" y="1392681"/>
            <a:ext cx="7646556" cy="510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77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5045F89-4793-4A0A-BBDD-FDCF49EA5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809" y="390291"/>
            <a:ext cx="10515600" cy="627056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Этот тип цифровых фотокамер относится к профессиональным. Его эксплуатация обеспечивает тщательный контроль над любыми настройками. Именно поэтому такой тип подходит фотографам с высоким уровнем мастерства. Зеркальные цифровые фотоаппараты обладают большой матрицей, что позволяет достигать высочайшего качества снимков среди техники доступного ценового сегмента.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Важной отличительной чертой этого типа является мгновенное срабатывание клавиши затвора. Между моментом спуска и созданием фотографии нет никакого промежутка времени, что обеспечивает четкость фотографии даже при съемке в движении.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Зеркальный цифровой фотоаппарат можно приобрести в виде «тушки», что значит только корпус, без оптики. Но каждая камера продается в комплекте со стандартным объективом, который является универсальным, что не даст проявить все возможности камеры в полном объеме. Для съемок на высоком уровне лучше приобрести более качественный объектив для необходимых целей. Это удовольствие не из дешевых, но поможет получить более хороший результат и использовать все возможности фототехники этого типа. Также к «зеркалкам» всегда есть в наличии огромное разнообразие дополнительных аксессуаров.</a:t>
            </a:r>
          </a:p>
        </p:txBody>
      </p:sp>
    </p:spTree>
    <p:extLst>
      <p:ext uri="{BB962C8B-B14F-4D97-AF65-F5344CB8AC3E}">
        <p14:creationId xmlns:p14="http://schemas.microsoft.com/office/powerpoint/2010/main" val="2607597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D19CD60-C7C1-4E6F-B9A0-B165693E0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602728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/>
              <a:t>Зеркальные фотокамеры обладают множеством плюсов:</a:t>
            </a:r>
          </a:p>
          <a:p>
            <a:endParaRPr lang="ru-RU" dirty="0"/>
          </a:p>
          <a:p>
            <a:r>
              <a:rPr lang="ru-RU" dirty="0"/>
              <a:t>Полное управление всеми настройками;</a:t>
            </a:r>
          </a:p>
          <a:p>
            <a:r>
              <a:rPr lang="ru-RU" dirty="0"/>
              <a:t>Получение профессиональных кадров с отличным качеством;</a:t>
            </a:r>
          </a:p>
          <a:p>
            <a:r>
              <a:rPr lang="ru-RU" dirty="0"/>
              <a:t>Хорошее качество как техники, так и оптики;</a:t>
            </a:r>
          </a:p>
          <a:p>
            <a:r>
              <a:rPr lang="ru-RU" dirty="0"/>
              <a:t>Наличие всевозможных фильтров и аксессуаров;</a:t>
            </a:r>
          </a:p>
          <a:p>
            <a:r>
              <a:rPr lang="ru-RU" dirty="0"/>
              <a:t>Быстрота работы;</a:t>
            </a:r>
          </a:p>
          <a:p>
            <a:r>
              <a:rPr lang="ru-RU" dirty="0"/>
              <a:t>Сменная оптика в большом количестве для самых разнообразных целей;</a:t>
            </a:r>
          </a:p>
          <a:p>
            <a:r>
              <a:rPr lang="ru-RU" dirty="0"/>
              <a:t>Мощная вспышка, использование внешнего освещения и т.д.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Из минусов можно выделить:</a:t>
            </a:r>
          </a:p>
          <a:p>
            <a:endParaRPr lang="ru-RU" dirty="0"/>
          </a:p>
          <a:p>
            <a:r>
              <a:rPr lang="ru-RU" dirty="0"/>
              <a:t>Немалые габариты самих камер, оптики и дополнительного оборудования;</a:t>
            </a:r>
          </a:p>
          <a:p>
            <a:r>
              <a:rPr lang="ru-RU" dirty="0"/>
              <a:t>Немалая стоимость как корпуса, так и объективов;</a:t>
            </a:r>
          </a:p>
          <a:p>
            <a:r>
              <a:rPr lang="ru-RU" dirty="0"/>
              <a:t>Создание некоторого шума;</a:t>
            </a:r>
          </a:p>
          <a:p>
            <a:r>
              <a:rPr lang="ru-RU" dirty="0"/>
              <a:t>Внутрь камеры могут попадать различные частицы, что может повлечь за собой появление пятен на фото и поломку оборудования.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1019548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62BBAFFA-4977-494E-8507-23170CC23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4476" y="698827"/>
            <a:ext cx="6274966" cy="627496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6D77E-B6F6-4658-B420-83E378321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БЕЗЗЕРКАЛЬНЫЕ ФОТОАППАРАТЫ СО СМЕННОЙ ОПТИКОЙ</a:t>
            </a:r>
          </a:p>
        </p:txBody>
      </p:sp>
    </p:spTree>
    <p:extLst>
      <p:ext uri="{BB962C8B-B14F-4D97-AF65-F5344CB8AC3E}">
        <p14:creationId xmlns:p14="http://schemas.microsoft.com/office/powerpoint/2010/main" val="383548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1220DD7-2F1E-4A97-B1FB-7484D1892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err="1"/>
              <a:t>Беззеркальные</a:t>
            </a:r>
            <a:r>
              <a:rPr lang="ru-RU" dirty="0"/>
              <a:t> цифровые камеры стали выпускать в продажу не так давно. В процессе съемки они мало отличаются от зеркальных моделей. Главным отличием и преимуществом является отсутствие зеркала, что позволяет уменьшить габариты корпуса. Также такой тип фотоаппаратов имеет ЖК дисплей, с помощью которого можно наводить фокус. Сочетание этих критериев с тем фактом, что в остальном эти камеры не уступают зеркальным, вызывает спрос на такую технику.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Но и у </a:t>
            </a:r>
            <a:r>
              <a:rPr lang="ru-RU" dirty="0" err="1"/>
              <a:t>беззеркальных</a:t>
            </a:r>
            <a:r>
              <a:rPr lang="ru-RU" dirty="0"/>
              <a:t> цифровых фотокамер имеются свои недостатки. В частности, появляются сложности с быстрым управлением настройками и работе с массивными объективами, что так необходимо при репортажной съемке.</a:t>
            </a:r>
          </a:p>
        </p:txBody>
      </p:sp>
    </p:spTree>
    <p:extLst>
      <p:ext uri="{BB962C8B-B14F-4D97-AF65-F5344CB8AC3E}">
        <p14:creationId xmlns:p14="http://schemas.microsoft.com/office/powerpoint/2010/main" val="1901729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F74714-5EE2-4540-87B1-7389261A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ВИДЫ ЦИФРОВЫХ ФОТОКАМЕР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6D174D-DA7E-4DC7-B6C6-86DAEF390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68494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/>
              <a:t>Всего существует шесть типов цифровых фотокамер:</a:t>
            </a:r>
          </a:p>
          <a:p>
            <a:pPr marL="0" indent="0" algn="ctr">
              <a:buNone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Полностью автоматические компактные;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 расширенными настройками;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Суперзумы</a:t>
            </a:r>
            <a:r>
              <a:rPr lang="ru-RU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Просьюмерские</a:t>
            </a:r>
            <a:r>
              <a:rPr lang="ru-RU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Зеркальные;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Беззеркальные</a:t>
            </a:r>
            <a:r>
              <a:rPr lang="ru-RU" dirty="0"/>
              <a:t> со сменной оптикой.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Рассмотрим особенности, сферы применения, положительные и отрицательные стороны каждого типа цифровых фотоаппаратов.</a:t>
            </a:r>
          </a:p>
        </p:txBody>
      </p:sp>
    </p:spTree>
    <p:extLst>
      <p:ext uri="{BB962C8B-B14F-4D97-AF65-F5344CB8AC3E}">
        <p14:creationId xmlns:p14="http://schemas.microsoft.com/office/powerpoint/2010/main" val="617394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B5EF9B4-8CF4-4905-87CB-CD1555861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77" y="1313897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Цифровая камера – незаменимая вещь для фотографа любого уровня. Типов таких фотоаппаратов достаточно много, чтобы угодить каждому: далеким от фотографии людям по душе придутся полностью автоматические модели, новичкам – «компакты» с расширенными настройками, любители смогут обучаться, используя </a:t>
            </a:r>
            <a:r>
              <a:rPr lang="ru-RU" dirty="0" err="1"/>
              <a:t>просьюмерские</a:t>
            </a:r>
            <a:r>
              <a:rPr lang="ru-RU" dirty="0"/>
              <a:t> фотоаппараты, а профессионалам подойдут зеркальные и </a:t>
            </a:r>
            <a:r>
              <a:rPr lang="ru-RU" dirty="0" err="1"/>
              <a:t>беззеркальные</a:t>
            </a:r>
            <a:r>
              <a:rPr lang="ru-RU" dirty="0"/>
              <a:t>. Не составит труда подобрать модель, подходящую под определенные цели, возможности и бюджет.</a:t>
            </a:r>
          </a:p>
        </p:txBody>
      </p:sp>
    </p:spTree>
    <p:extLst>
      <p:ext uri="{BB962C8B-B14F-4D97-AF65-F5344CB8AC3E}">
        <p14:creationId xmlns:p14="http://schemas.microsoft.com/office/powerpoint/2010/main" val="360374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F1C13-8E3F-4A24-994B-DC11267FE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ПОЛНОСТЬЮ АВТОМАТИЧЕСКИЕ КОМПАКТНЫЕ ФОТОКАМЕРЫ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437CE55-4B70-4C2E-98F1-A9E169C6D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9554" y="1825625"/>
            <a:ext cx="58328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53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4DD6C9B-4F99-41DF-9077-CB33FDCA5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2455"/>
            <a:ext cx="10515600" cy="530450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Такой тип цифрового фотоаппарата самостоятельно подбирает все настройки. Именно поэтому он очень прост в обращении: все что требуется от фотографа, просто навести на нужный кадр и нажать клавишу спуска затвора. При необходимости автоматически сработает вспышка, увеличится экспозиция или изменится баланс белого. Такой тип имеет быстрые настройки, связанные с типом проходящей съемки. Вы можете выбрать необходимый режим, к примеру, «портрет», «пейзаж», «макро». Зайдя в меню, можно собственноручно выставить значения ISO, баланса белого, включать или выключать вспышку, а на некоторых моделях и управлять ее силой.</a:t>
            </a:r>
          </a:p>
          <a:p>
            <a:endParaRPr lang="ru-RU" dirty="0"/>
          </a:p>
          <a:p>
            <a:pPr algn="just"/>
            <a:r>
              <a:rPr lang="ru-RU" dirty="0"/>
              <a:t>Цифровые фотоаппараты такого типа обычно обладают не слишком хорошим качеством снимков. Получить резкую и детализированную фотографию можно только при хорошем освещении. Также обычно такие камеры обладают небольшим цифровым зумом, а оптика не очень качественная. Эти критерии имеют большое значение даже для начинающих фотографов, но использование компактных цифровых фотоаппаратов отлично пригодится для запечатления памятных моментов только для себя, семьи и социальных сетей. </a:t>
            </a:r>
          </a:p>
        </p:txBody>
      </p:sp>
    </p:spTree>
    <p:extLst>
      <p:ext uri="{BB962C8B-B14F-4D97-AF65-F5344CB8AC3E}">
        <p14:creationId xmlns:p14="http://schemas.microsoft.com/office/powerpoint/2010/main" val="2754309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802888E-8B3F-4E4E-A807-EF10F85FC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088" y="365125"/>
            <a:ext cx="10515600" cy="599373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/>
              <a:t>Плюсы таких моделей:</a:t>
            </a:r>
          </a:p>
          <a:p>
            <a:endParaRPr lang="ru-RU" dirty="0"/>
          </a:p>
          <a:p>
            <a:pPr algn="just"/>
            <a:r>
              <a:rPr lang="ru-RU" dirty="0"/>
              <a:t>Небольшие размеры, «компакт» с легкостью уместится в карман;</a:t>
            </a:r>
          </a:p>
          <a:p>
            <a:pPr algn="just"/>
            <a:r>
              <a:rPr lang="ru-RU" dirty="0"/>
              <a:t>Автоматическая настройка, не нужно иметь никакого опыта в съемке для использования такой техники;</a:t>
            </a:r>
          </a:p>
          <a:p>
            <a:pPr algn="just"/>
            <a:r>
              <a:rPr lang="ru-RU" dirty="0"/>
              <a:t>Немалая часть моделей работает от обычных пальчиковых батареек, которые можно приобрести практически в любой части земного шара;</a:t>
            </a:r>
          </a:p>
          <a:p>
            <a:pPr algn="just"/>
            <a:r>
              <a:rPr lang="ru-RU" dirty="0"/>
              <a:t>Небольшая стоимость.</a:t>
            </a:r>
          </a:p>
          <a:p>
            <a:pPr marL="0" indent="0" algn="ctr">
              <a:buNone/>
            </a:pPr>
            <a:r>
              <a:rPr lang="ru-RU" dirty="0"/>
              <a:t>Минусы:</a:t>
            </a:r>
          </a:p>
          <a:p>
            <a:endParaRPr lang="ru-RU" dirty="0"/>
          </a:p>
          <a:p>
            <a:pPr algn="just"/>
            <a:r>
              <a:rPr lang="ru-RU" dirty="0"/>
              <a:t>Маловероятно получение действительно качественных снимков;</a:t>
            </a:r>
          </a:p>
          <a:p>
            <a:pPr algn="just"/>
            <a:r>
              <a:rPr lang="ru-RU" dirty="0"/>
              <a:t>Некачественная оптика;</a:t>
            </a:r>
          </a:p>
          <a:p>
            <a:pPr algn="just"/>
            <a:r>
              <a:rPr lang="ru-RU" dirty="0"/>
              <a:t>Отсутствие ручного регулирования параметров также является и минусом, поскольку каждый, хоть немного ознакомленный с процессом съемки, стремиться улучшить результат;</a:t>
            </a:r>
          </a:p>
          <a:p>
            <a:pPr algn="just"/>
            <a:r>
              <a:rPr lang="ru-RU" dirty="0"/>
              <a:t>Небольшой объем батареи;</a:t>
            </a:r>
          </a:p>
          <a:p>
            <a:pPr algn="just"/>
            <a:r>
              <a:rPr lang="ru-RU" dirty="0"/>
              <a:t>Отсутствие видоискателя.</a:t>
            </a:r>
          </a:p>
        </p:txBody>
      </p:sp>
    </p:spTree>
    <p:extLst>
      <p:ext uri="{BB962C8B-B14F-4D97-AF65-F5344CB8AC3E}">
        <p14:creationId xmlns:p14="http://schemas.microsoft.com/office/powerpoint/2010/main" val="7870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BB13C5-C8C1-4E05-8D73-40594AFD7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ФОТОАППАРАТЫ С РАСШИРЕННЫМИ НАСТРОЙКАМИ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35BA533-20FB-40C8-99C3-F4C98A7A9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7487" y="2062956"/>
            <a:ext cx="667702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70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0F10600-9016-400B-AB36-451F6C09B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976" y="583238"/>
            <a:ext cx="10515600" cy="581183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Такой вид подойдет людям, которые немного лучше разбираются в настройках. В камерах такого типа уже присутствуют режимы фотосъемки, что расширяет спектр возможностей. Здесь зачастую можно найти несколько режимов, таких как: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Режим приоритета выдержки, который обозначается символами </a:t>
            </a:r>
            <a:r>
              <a:rPr lang="ru-RU" dirty="0" err="1"/>
              <a:t>Tv</a:t>
            </a:r>
            <a:r>
              <a:rPr lang="ru-RU" dirty="0"/>
              <a:t> или S;</a:t>
            </a:r>
          </a:p>
          <a:p>
            <a:pPr algn="just"/>
            <a:r>
              <a:rPr lang="ru-RU" dirty="0"/>
              <a:t>Режим приоритета диафрагмы, с символами </a:t>
            </a:r>
            <a:r>
              <a:rPr lang="ru-RU" dirty="0" err="1"/>
              <a:t>Av</a:t>
            </a:r>
            <a:r>
              <a:rPr lang="ru-RU" dirty="0"/>
              <a:t> или V;</a:t>
            </a:r>
          </a:p>
          <a:p>
            <a:pPr algn="just"/>
            <a:r>
              <a:rPr lang="ru-RU" dirty="0"/>
              <a:t>Ручной режим, показывающийся символом M.</a:t>
            </a:r>
          </a:p>
          <a:p>
            <a:pPr algn="just"/>
            <a:r>
              <a:rPr lang="ru-RU" dirty="0"/>
              <a:t>Благодаря этому можно управлять значениями выдержки или диафрагмы, или полностью регулировать значения параметров вручную. Используя разнообразные параметры, можно создавать хорошие снимки в не самых лучших условиях, добиваться интересных эффектов. Для этого необходимо уметь обращаться с цифровым фотоаппаратом и иметь навыки использования режимов.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 цифровых фотокамерах с расширенными настройками используются более качественные объективы с более сложным строением из оптического стекла. При этом зум на таких фотоаппаратах может быть в разы выше.</a:t>
            </a:r>
          </a:p>
        </p:txBody>
      </p:sp>
    </p:spTree>
    <p:extLst>
      <p:ext uri="{BB962C8B-B14F-4D97-AF65-F5344CB8AC3E}">
        <p14:creationId xmlns:p14="http://schemas.microsoft.com/office/powerpoint/2010/main" val="1232831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E54D69F-5586-43A1-9FA6-9341E397B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6620"/>
            <a:ext cx="10515600" cy="543034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/>
              <a:t>Фототехника этого типа имеют значительные преимущества перед полностью автоматическими:</a:t>
            </a:r>
          </a:p>
          <a:p>
            <a:pPr marL="0" indent="0" algn="ctr">
              <a:buNone/>
            </a:pPr>
            <a:endParaRPr lang="ru-RU" dirty="0"/>
          </a:p>
          <a:p>
            <a:r>
              <a:rPr lang="ru-RU" dirty="0"/>
              <a:t>Упрощенный доступ к большинству необходимых настроек;</a:t>
            </a:r>
          </a:p>
          <a:p>
            <a:r>
              <a:rPr lang="ru-RU" dirty="0"/>
              <a:t>Неплохое качество техники и оптики;</a:t>
            </a:r>
          </a:p>
          <a:p>
            <a:r>
              <a:rPr lang="ru-RU" dirty="0"/>
              <a:t>Некоторые модели оснащены видоискателем.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Также они имеют и недостатки:</a:t>
            </a:r>
          </a:p>
          <a:p>
            <a:pPr marL="0" indent="0" algn="ctr">
              <a:buNone/>
            </a:pPr>
            <a:endParaRPr lang="ru-RU" dirty="0"/>
          </a:p>
          <a:p>
            <a:r>
              <a:rPr lang="ru-RU" dirty="0"/>
              <a:t>Немалая часть таких моделей, несмотря на свое название, совсем не является компактной;</a:t>
            </a:r>
          </a:p>
          <a:p>
            <a:r>
              <a:rPr lang="ru-RU" dirty="0"/>
              <a:t>Ценовой диапазон очень большой.</a:t>
            </a:r>
          </a:p>
          <a:p>
            <a:r>
              <a:rPr lang="ru-RU" dirty="0"/>
              <a:t>Стоимость такого типа камер может сильно разниться. Они отлично подойдут новичкам в фотографии, которые только начинают осваивать профессиональные настройки.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408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8B1B6-08E1-40A2-889F-C4104E0DF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СУПЕРЗУМЫ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BBBE45F-370D-48DA-B9FC-912E05BF8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2904" y="1825625"/>
            <a:ext cx="574619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445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1377</Words>
  <Application>Microsoft Office PowerPoint</Application>
  <PresentationFormat>Широкоэкранный</PresentationFormat>
  <Paragraphs>111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ВИДЫ ЦИФРОВЫХ ФОТОКАМЕР</vt:lpstr>
      <vt:lpstr>ПОЛНОСТЬЮ АВТОМАТИЧЕСКИЕ КОМПАКТНЫЕ ФОТОКАМЕРЫ</vt:lpstr>
      <vt:lpstr>Презентация PowerPoint</vt:lpstr>
      <vt:lpstr>Презентация PowerPoint</vt:lpstr>
      <vt:lpstr>ФОТОАППАРАТЫ С РАСШИРЕННЫМИ НАСТРОЙКАМИ</vt:lpstr>
      <vt:lpstr>Презентация PowerPoint</vt:lpstr>
      <vt:lpstr>Презентация PowerPoint</vt:lpstr>
      <vt:lpstr>СУПЕРЗУМЫ</vt:lpstr>
      <vt:lpstr>Презентация PowerPoint</vt:lpstr>
      <vt:lpstr>Презентация PowerPoint</vt:lpstr>
      <vt:lpstr>ПРОСЬЮМЕРСКИЕ КАМЕРЫ</vt:lpstr>
      <vt:lpstr>Презентация PowerPoint</vt:lpstr>
      <vt:lpstr>Презентация PowerPoint</vt:lpstr>
      <vt:lpstr>ЗЕРКАЛЬНЫЕ ФОТОАППАРАТЫ</vt:lpstr>
      <vt:lpstr>Презентация PowerPoint</vt:lpstr>
      <vt:lpstr>Презентация PowerPoint</vt:lpstr>
      <vt:lpstr>БЕЗЗЕРКАЛЬНЫЕ ФОТОАППАРАТЫ СО СМЕННОЙ ОПТИКОЙ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Бирюкова</dc:creator>
  <cp:lastModifiedBy>Наталья Бирюкова</cp:lastModifiedBy>
  <cp:revision>6</cp:revision>
  <dcterms:created xsi:type="dcterms:W3CDTF">2023-09-13T05:49:49Z</dcterms:created>
  <dcterms:modified xsi:type="dcterms:W3CDTF">2023-12-11T03:22:41Z</dcterms:modified>
</cp:coreProperties>
</file>