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6EF49E-76A7-4AFD-8952-28EC49C0AF5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FCD976-EBB1-4E4E-BE8C-81502EDA9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380246"/>
          </a:xfrm>
        </p:spPr>
        <p:txBody>
          <a:bodyPr>
            <a:normAutofit/>
          </a:bodyPr>
          <a:lstStyle/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Мышечная</a:t>
            </a:r>
            <a:r>
              <a:rPr lang="ru-RU" sz="5600" dirty="0" smtClean="0"/>
              <a:t> система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s://egebio.ru/wp-content/uploads/2021/08/%D0%BC%D1%8B%D1%88%D1%86%D1%8B-%D1%87%D0%B5%D0%BB%D0%BE%D0%B2%D0%B5%D0%BA%D0%B0.jpg"/>
          <p:cNvPicPr>
            <a:picLocks noChangeAspect="1" noChangeArrowheads="1"/>
          </p:cNvPicPr>
          <p:nvPr/>
        </p:nvPicPr>
        <p:blipFill>
          <a:blip r:embed="rId2" cstate="print"/>
          <a:srcRect l="3970" t="11572" r="4467" b="3068"/>
          <a:stretch>
            <a:fillRect/>
          </a:stretch>
        </p:blipFill>
        <p:spPr bwMode="auto">
          <a:xfrm>
            <a:off x="2051720" y="2975877"/>
            <a:ext cx="4896544" cy="34235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3284984"/>
            <a:ext cx="3563888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Выполнила: </a:t>
            </a:r>
            <a:r>
              <a:rPr lang="ru-RU" smtClean="0"/>
              <a:t>учитель биологии</a:t>
            </a:r>
          </a:p>
          <a:p>
            <a:r>
              <a:rPr lang="ru-RU" smtClean="0"/>
              <a:t>Ильюшиц </a:t>
            </a:r>
            <a:r>
              <a:rPr lang="ru-RU" dirty="0" smtClean="0"/>
              <a:t>Ю.М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Мышцы туловища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s://t3.ftcdn.net/jpg/05/69/84/54/360_F_569845457_aW2jPKWzPLN8NTA8wzK3gb8l4JcbX6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62" y="1268760"/>
            <a:ext cx="745582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Мышцы спины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s://mens-physic.ru/images/2021/04/img_16193954809043-1-1024x576.jpg"/>
          <p:cNvPicPr>
            <a:picLocks noChangeAspect="1" noChangeArrowheads="1"/>
          </p:cNvPicPr>
          <p:nvPr/>
        </p:nvPicPr>
        <p:blipFill>
          <a:blip r:embed="rId2" cstate="print"/>
          <a:srcRect l="3766" t="20002" r="4594" b="2656"/>
          <a:stretch>
            <a:fillRect/>
          </a:stretch>
        </p:blipFill>
        <p:spPr bwMode="auto">
          <a:xfrm>
            <a:off x="785371" y="1268760"/>
            <a:ext cx="6797307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652934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Мышцы груди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prezentacii.org/upload/cloud/19/09/164403/images/screen22.jpg"/>
          <p:cNvPicPr>
            <a:picLocks noChangeAspect="1" noChangeArrowheads="1"/>
          </p:cNvPicPr>
          <p:nvPr/>
        </p:nvPicPr>
        <p:blipFill>
          <a:blip r:embed="rId2" cstate="print"/>
          <a:srcRect l="14002" r="18991" b="5323"/>
          <a:stretch>
            <a:fillRect/>
          </a:stretch>
        </p:blipFill>
        <p:spPr bwMode="auto">
          <a:xfrm>
            <a:off x="1979712" y="954934"/>
            <a:ext cx="5400600" cy="5723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Мышцы живота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sportishka.com/uploads/posts/2022-11/1667564406_2-sportishka-com-p-nizhnie-mishtsi-zhivota-instagra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393459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652934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Мышцы конечностей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s://thepresentation.ru/img/tmb/3/229080/afcbd2bb4610c170cd7d812732a85001-800x.jpg"/>
          <p:cNvPicPr>
            <a:picLocks noChangeAspect="1" noChangeArrowheads="1"/>
          </p:cNvPicPr>
          <p:nvPr/>
        </p:nvPicPr>
        <p:blipFill>
          <a:blip r:embed="rId2" cstate="print"/>
          <a:srcRect t="12600" r="3611" b="8021"/>
          <a:stretch>
            <a:fillRect/>
          </a:stretch>
        </p:blipFill>
        <p:spPr bwMode="auto">
          <a:xfrm>
            <a:off x="189799" y="1101447"/>
            <a:ext cx="8548378" cy="5279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548680"/>
            <a:ext cx="6172200" cy="1246290"/>
          </a:xfrm>
        </p:spPr>
        <p:txBody>
          <a:bodyPr>
            <a:noAutofit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Работа мышц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4048" y="2132856"/>
            <a:ext cx="3456384" cy="1371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ее регуляция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ru-static.z-dn.net/files/d1e/1f61f954cea50e88674166467d3f2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72" y="0"/>
            <a:ext cx="895482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652934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Мышцы синергисты и антагонисты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813690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Синергисты – мышцы, совершающие одинаковые движения.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73016"/>
            <a:ext cx="856895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Антагонисты – мышцы, совершающие противоположные движения.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present5.com/presentation/-101473482_418403828/imag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60905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f4.ppt-online.org/files4/slide/y/YzvIo1yQ2sXhfHurdDcgMCimjnVaB8ALTl6UEF/slide-22.jpg"/>
          <p:cNvPicPr>
            <a:picLocks noChangeAspect="1" noChangeArrowheads="1"/>
          </p:cNvPicPr>
          <p:nvPr/>
        </p:nvPicPr>
        <p:blipFill>
          <a:blip r:embed="rId2" cstate="print"/>
          <a:srcRect l="4066" t="5914" r="19528" b="23120"/>
          <a:stretch>
            <a:fillRect/>
          </a:stretch>
        </p:blipFill>
        <p:spPr bwMode="auto">
          <a:xfrm>
            <a:off x="323528" y="332656"/>
            <a:ext cx="8316416" cy="5785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2088232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Мышцы</a:t>
            </a:r>
            <a:r>
              <a:rPr lang="ru-RU" sz="3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часть опорно-двигательного аппарата, ткань, которая, сокращаясь, приводит в движение различные части тела.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portishka.com/uploads/posts/2022-11/1667496432_9-sportishka-com-p-mishtsi-korpusa-pinteres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4157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s1.showslide.ru/s_slide/46826b9815ecf7d8458bf4172164d4fb/67c86df8-43d6-4992-aa06-4e6b0be22470.jpeg"/>
          <p:cNvPicPr>
            <a:picLocks noChangeAspect="1" noChangeArrowheads="1"/>
          </p:cNvPicPr>
          <p:nvPr/>
        </p:nvPicPr>
        <p:blipFill>
          <a:blip r:embed="rId2" cstate="print"/>
          <a:srcRect l="8662" t="6951" r="18889" b="12200"/>
          <a:stretch>
            <a:fillRect/>
          </a:stretch>
        </p:blipFill>
        <p:spPr bwMode="auto">
          <a:xfrm>
            <a:off x="611560" y="476672"/>
            <a:ext cx="7272808" cy="6087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s0.showslide.ru/s_slide/29abe680954d26080bef82850a181842/d7a6b900-430a-4618-a191-3211d5d926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cf.ppt-online.org/files/slide/9/9S6aj4RQUukMnVDzJZsGL3AHeBbNhxcI2fo1E8/slide-30.jpg"/>
          <p:cNvPicPr>
            <a:picLocks noChangeAspect="1" noChangeArrowheads="1"/>
          </p:cNvPicPr>
          <p:nvPr/>
        </p:nvPicPr>
        <p:blipFill>
          <a:blip r:embed="rId2" cstate="print"/>
          <a:srcRect l="2647" t="3633" r="3758" b="10745"/>
          <a:stretch>
            <a:fillRect/>
          </a:stretch>
        </p:blipFill>
        <p:spPr bwMode="auto">
          <a:xfrm>
            <a:off x="0" y="260648"/>
            <a:ext cx="889248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sportishka.com/uploads/posts/2022-11/thumbs/1667522598_41-sportishka-com-p-mishtsi-cheloveka-szadi-pinterest-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sportishka.com/uploads/posts/2022-11/thumbs/1667522598_41-sportishka-com-p-mishtsi-cheloveka-szadi-pinterest-45.jpg"/>
          <p:cNvPicPr>
            <a:picLocks noChangeAspect="1" noChangeArrowheads="1"/>
          </p:cNvPicPr>
          <p:nvPr/>
        </p:nvPicPr>
        <p:blipFill>
          <a:blip r:embed="rId2" cstate="print"/>
          <a:srcRect l="13335" t="6667" r="14657"/>
          <a:stretch>
            <a:fillRect/>
          </a:stretch>
        </p:blipFill>
        <p:spPr bwMode="auto">
          <a:xfrm>
            <a:off x="1619672" y="0"/>
            <a:ext cx="5256584" cy="6813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resent5.com/presentation/3/145633932_438333097.pdf-img/145633932_438333097.pdf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07695" cy="630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Строение скелетных мышц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files.speakerdeck.com/presentations/9ba7dc7e0a3843d0bf6421d3daea8b7e/slide_133.jpg"/>
          <p:cNvPicPr>
            <a:picLocks noChangeAspect="1" noChangeArrowheads="1"/>
          </p:cNvPicPr>
          <p:nvPr/>
        </p:nvPicPr>
        <p:blipFill>
          <a:blip r:embed="rId2" cstate="print"/>
          <a:srcRect l="6001" t="6085" r="6990" b="9905"/>
          <a:stretch>
            <a:fillRect/>
          </a:stretch>
        </p:blipFill>
        <p:spPr bwMode="auto">
          <a:xfrm>
            <a:off x="323528" y="1268760"/>
            <a:ext cx="835292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Основные группы мышц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files.school-collection.edu.ru/dlrstore/000005a6-1000-4ddd-58ee-5e0046bc5020/8_064.jpg"/>
          <p:cNvPicPr>
            <a:picLocks noChangeAspect="1" noChangeArrowheads="1"/>
          </p:cNvPicPr>
          <p:nvPr/>
        </p:nvPicPr>
        <p:blipFill>
          <a:blip r:embed="rId2" cstate="print"/>
          <a:srcRect l="5564" t="12009" r="13061" b="2981"/>
          <a:stretch>
            <a:fillRect/>
          </a:stretch>
        </p:blipFill>
        <p:spPr bwMode="auto">
          <a:xfrm>
            <a:off x="971600" y="1124744"/>
            <a:ext cx="698477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Мышцы головы и шеи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sportishka.com/uploads/posts/2022-11/1667537425_37-sportishka-com-p-mishtsi-shei-meduniver-krasivo-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99813"/>
            <a:ext cx="5040560" cy="551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652934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Жевательные мышцы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s1.showslide.ru/s_slide/39fb/034bb210-c0fc-4c43-811a-4d2a91a18760.jpeg"/>
          <p:cNvPicPr>
            <a:picLocks noChangeAspect="1" noChangeArrowheads="1"/>
          </p:cNvPicPr>
          <p:nvPr/>
        </p:nvPicPr>
        <p:blipFill>
          <a:blip r:embed="rId2" cstate="print"/>
          <a:srcRect l="6289" t="26250" r="1176" b="9701"/>
          <a:stretch>
            <a:fillRect/>
          </a:stretch>
        </p:blipFill>
        <p:spPr bwMode="auto">
          <a:xfrm>
            <a:off x="395536" y="2060848"/>
            <a:ext cx="8461448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8280920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концом прикреплены к костям черепа, а другим – к нижней челюсти.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Мимические мышцы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https://stat6.cdnbb8.com/files/image/article/upload/2012/2021-05/fac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stat6.cdnbb8.com/files/image/article/upload/2012/2021-05/fac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s://stat6.cdnbb8.com/files/image/article/upload/2012/2021-05/fac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https://stat6.cdnbb8.com/files/image/article/upload/2012/2021-05/fac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https://chzs.ru/wp-content/uploads/8/d/6/8d65e7f57e428d3d4e4eba294ff6c9ac.png"/>
          <p:cNvPicPr>
            <a:picLocks noChangeAspect="1" noChangeArrowheads="1"/>
          </p:cNvPicPr>
          <p:nvPr/>
        </p:nvPicPr>
        <p:blipFill>
          <a:blip r:embed="rId2" cstate="print"/>
          <a:srcRect t="19002" b="17991"/>
          <a:stretch>
            <a:fillRect/>
          </a:stretch>
        </p:blipFill>
        <p:spPr bwMode="auto">
          <a:xfrm>
            <a:off x="467544" y="1628800"/>
            <a:ext cx="8000000" cy="50405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980728"/>
            <a:ext cx="8280920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концом прикреплены к лицевой части черепа, а другим – к внутренней поверхности  кожи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ица.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s1.showslide.ru/s_slide/2915e560edf7f0982f3a5c029d2d3508/f3f60a5e-e970-4527-8536-9e3d8c08db3a.jpeg"/>
          <p:cNvPicPr>
            <a:picLocks noChangeAspect="1" noChangeArrowheads="1"/>
          </p:cNvPicPr>
          <p:nvPr/>
        </p:nvPicPr>
        <p:blipFill>
          <a:blip r:embed="rId2" cstate="print"/>
          <a:srcRect l="50787" t="24150" r="4326" b="2351"/>
          <a:stretch>
            <a:fillRect/>
          </a:stretch>
        </p:blipFill>
        <p:spPr bwMode="auto">
          <a:xfrm>
            <a:off x="2123728" y="1628800"/>
            <a:ext cx="4104456" cy="504056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76064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Круговые мышцы рта и глаз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849694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Вообще не прикреплены к костям.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619672" y="2204864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101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Мышечная система человека </vt:lpstr>
      <vt:lpstr>Мышцы – это часть опорно-двигательного аппарата, ткань, которая, сокращаясь, приводит в движение различные части тела.</vt:lpstr>
      <vt:lpstr>Слайд 3</vt:lpstr>
      <vt:lpstr>Строение скелетных мышц</vt:lpstr>
      <vt:lpstr>Основные группы мышц</vt:lpstr>
      <vt:lpstr>Мышцы головы и шеи</vt:lpstr>
      <vt:lpstr>Жевательные мышцы</vt:lpstr>
      <vt:lpstr>Мимические мышцы</vt:lpstr>
      <vt:lpstr>Круговые мышцы рта и глаз</vt:lpstr>
      <vt:lpstr>Мышцы туловища</vt:lpstr>
      <vt:lpstr>Мышцы спины</vt:lpstr>
      <vt:lpstr>Мышцы груди</vt:lpstr>
      <vt:lpstr>Мышцы живота</vt:lpstr>
      <vt:lpstr>Мышцы конечностей</vt:lpstr>
      <vt:lpstr>Работа мышц</vt:lpstr>
      <vt:lpstr>Слайд 16</vt:lpstr>
      <vt:lpstr>Мышцы синергисты и антагонисты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Мышечная система человека</dc:title>
  <dc:creator>Бедарева</dc:creator>
  <cp:lastModifiedBy>Бедарева</cp:lastModifiedBy>
  <cp:revision>13</cp:revision>
  <dcterms:created xsi:type="dcterms:W3CDTF">2023-11-22T03:28:48Z</dcterms:created>
  <dcterms:modified xsi:type="dcterms:W3CDTF">2023-12-06T06:12:13Z</dcterms:modified>
</cp:coreProperties>
</file>