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6" r:id="rId2"/>
    <p:sldId id="262" r:id="rId3"/>
    <p:sldId id="264" r:id="rId4"/>
    <p:sldId id="278" r:id="rId5"/>
    <p:sldId id="279" r:id="rId6"/>
    <p:sldId id="282" r:id="rId7"/>
    <p:sldId id="280" r:id="rId8"/>
    <p:sldId id="263" r:id="rId9"/>
    <p:sldId id="281" r:id="rId10"/>
    <p:sldId id="283" r:id="rId11"/>
    <p:sldId id="284" r:id="rId12"/>
    <p:sldId id="285" r:id="rId13"/>
    <p:sldId id="265" r:id="rId14"/>
    <p:sldId id="266" r:id="rId15"/>
    <p:sldId id="286" r:id="rId16"/>
    <p:sldId id="267" r:id="rId17"/>
    <p:sldId id="277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AA0026-5ACC-41D3-B096-E8CF67F4A01C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CC4FEBC-50EE-4612-A256-093623147C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6E2B34F0-A8EB-AC91-738D-27C23249755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6600" dirty="0"/>
              <a:t>Скелет туловища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177BE9-6EDF-77E6-31C0-A17A886798B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1428" y="116632"/>
            <a:ext cx="3585316" cy="67413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9992" y="4365104"/>
            <a:ext cx="4464496" cy="10801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Ильюшиц Юлия Михайловна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809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3F8E7E-2EE8-0C22-CA73-68DAD353E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2530624" cy="925408"/>
          </a:xfrm>
        </p:spPr>
        <p:txBody>
          <a:bodyPr>
            <a:normAutofit/>
          </a:bodyPr>
          <a:lstStyle/>
          <a:p>
            <a:r>
              <a:rPr lang="ru-RU" sz="2800" dirty="0"/>
              <a:t>Крестцовый отдел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48A46DE-7687-320B-ED6D-750EB82DB23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114048"/>
            <a:ext cx="2026568" cy="5267280"/>
          </a:xfrm>
        </p:spPr>
        <p:txBody>
          <a:bodyPr>
            <a:normAutofit/>
          </a:bodyPr>
          <a:lstStyle/>
          <a:p>
            <a:r>
              <a:rPr lang="ru-RU" sz="2400" dirty="0"/>
              <a:t>образован 5 массивными</a:t>
            </a:r>
          </a:p>
          <a:p>
            <a:r>
              <a:rPr lang="ru-RU" sz="2400" dirty="0"/>
              <a:t>поясничными позвонками.</a:t>
            </a:r>
          </a:p>
          <a:p>
            <a:r>
              <a:rPr lang="ru-RU" sz="2400" dirty="0"/>
              <a:t>Все 5 крестцовых позвонков</a:t>
            </a:r>
          </a:p>
          <a:p>
            <a:r>
              <a:rPr lang="ru-RU" sz="2400" dirty="0"/>
              <a:t>срастаются в единый</a:t>
            </a:r>
          </a:p>
          <a:p>
            <a:r>
              <a:rPr lang="ru-RU" sz="2400" dirty="0"/>
              <a:t>крестец, прочно соединённый</a:t>
            </a:r>
          </a:p>
          <a:p>
            <a:r>
              <a:rPr lang="ru-RU" sz="2400" dirty="0"/>
              <a:t>с тазовыми костями.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77C25ED-FE18-E75C-0887-3ADD6D5E3D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t="18459" r="42913" b="4636"/>
          <a:stretch/>
        </p:blipFill>
        <p:spPr>
          <a:xfrm>
            <a:off x="2843807" y="404664"/>
            <a:ext cx="6065823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872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265C95E-DBE4-7F4A-D29F-C5552A34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3394720" cy="925408"/>
          </a:xfrm>
        </p:spPr>
        <p:txBody>
          <a:bodyPr>
            <a:normAutofit/>
          </a:bodyPr>
          <a:lstStyle/>
          <a:p>
            <a:r>
              <a:rPr lang="ru-RU" sz="2800" dirty="0"/>
              <a:t>Копчиковый отдел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9632534-2E41-9E11-C664-6FF094A9A960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2386608" cy="2723672"/>
          </a:xfrm>
        </p:spPr>
        <p:txBody>
          <a:bodyPr>
            <a:normAutofit/>
          </a:bodyPr>
          <a:lstStyle/>
          <a:p>
            <a:r>
              <a:rPr lang="ru-RU" sz="2400" dirty="0"/>
              <a:t>позвоночника</a:t>
            </a:r>
          </a:p>
          <a:p>
            <a:r>
              <a:rPr lang="ru-RU" sz="2400" dirty="0"/>
              <a:t>у человека образован</a:t>
            </a:r>
          </a:p>
          <a:p>
            <a:r>
              <a:rPr lang="ru-RU" sz="2400" dirty="0"/>
              <a:t>4 - 5 маленькими сросшимися</a:t>
            </a:r>
          </a:p>
          <a:p>
            <a:r>
              <a:rPr lang="ru-RU" sz="2400" dirty="0"/>
              <a:t>позвонками.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CE12E64-681A-C2B6-054E-D2864D45F7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751" t="7156" r="31100"/>
          <a:stretch/>
        </p:blipFill>
        <p:spPr>
          <a:xfrm>
            <a:off x="2483768" y="939375"/>
            <a:ext cx="6408712" cy="558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0389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ECF1A37-6665-229F-5EAF-2C75EC0E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322872"/>
            <a:ext cx="7239000" cy="1521951"/>
          </a:xfrm>
        </p:spPr>
        <p:txBody>
          <a:bodyPr>
            <a:normAutofit/>
          </a:bodyPr>
          <a:lstStyle/>
          <a:p>
            <a:r>
              <a:rPr lang="ru-RU" sz="4400" dirty="0"/>
              <a:t>Скелет конечностей и их поясов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EBE1E1CF-EE20-74AC-1441-E4AC6A61B2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l="10321" t="11512" r="22975" b="4488"/>
          <a:stretch/>
        </p:blipFill>
        <p:spPr>
          <a:xfrm>
            <a:off x="1403648" y="1794980"/>
            <a:ext cx="5256584" cy="496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90088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239000" cy="748684"/>
          </a:xfrm>
        </p:spPr>
        <p:txBody>
          <a:bodyPr/>
          <a:lstStyle/>
          <a:p>
            <a:r>
              <a:rPr lang="ru-RU" dirty="0"/>
              <a:t>Свободные конечности</a:t>
            </a:r>
          </a:p>
        </p:txBody>
      </p:sp>
      <p:pic>
        <p:nvPicPr>
          <p:cNvPr id="4" name="Содержимое 3" descr="Bior8_11_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57290" y="1285860"/>
            <a:ext cx="5440067" cy="53578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0"/>
            <a:ext cx="5992714" cy="6858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8F250DE5-D0AB-1E63-EF96-DAD2FBB81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31221"/>
          <a:stretch/>
        </p:blipFill>
        <p:spPr>
          <a:xfrm>
            <a:off x="467544" y="332656"/>
            <a:ext cx="7272808" cy="633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437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3663" y="0"/>
            <a:ext cx="5190337" cy="6858000"/>
          </a:xfrm>
        </p:spPr>
      </p:pic>
      <p:pic>
        <p:nvPicPr>
          <p:cNvPr id="5" name="Рисунок 4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621111"/>
            <a:ext cx="4000528" cy="32368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xmlns="" id="{596A11EB-1F85-A861-4B08-1CC5A3D82E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26233"/>
            <a:ext cx="6609523" cy="671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2743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2E4A5977-E3B4-3814-7DE8-56F808574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260648"/>
            <a:ext cx="7239000" cy="626328"/>
          </a:xfrm>
        </p:spPr>
        <p:txBody>
          <a:bodyPr/>
          <a:lstStyle/>
          <a:p>
            <a:r>
              <a:rPr lang="ru-RU" dirty="0"/>
              <a:t>Спасибо за внимание!!!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857D7B19-B83F-C694-C385-32637DD698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98435" y="1196752"/>
            <a:ext cx="4988991" cy="55502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6257940" cy="608630"/>
          </a:xfrm>
        </p:spPr>
        <p:txBody>
          <a:bodyPr/>
          <a:lstStyle/>
          <a:p>
            <a:r>
              <a:rPr lang="ru-RU" dirty="0"/>
              <a:t>Скелет туловища</a:t>
            </a:r>
          </a:p>
        </p:txBody>
      </p:sp>
      <p:pic>
        <p:nvPicPr>
          <p:cNvPr id="4" name="Содержимое 3" descr="Anatomy97_001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3996342" cy="3286148"/>
          </a:xfrm>
        </p:spPr>
      </p:pic>
      <p:pic>
        <p:nvPicPr>
          <p:cNvPr id="5" name="Рисунок 4" descr="1216058396_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2500306"/>
            <a:ext cx="4227028" cy="435769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7566"/>
            <a:ext cx="5897880" cy="869186"/>
          </a:xfrm>
        </p:spPr>
        <p:txBody>
          <a:bodyPr>
            <a:normAutofit/>
          </a:bodyPr>
          <a:lstStyle/>
          <a:p>
            <a:r>
              <a:rPr lang="ru-RU" sz="4800" dirty="0"/>
              <a:t>позвоночник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44ADEA9-D727-C9B1-1357-80FEA868FB3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1522512" cy="1139496"/>
          </a:xfrm>
        </p:spPr>
        <p:txBody>
          <a:bodyPr>
            <a:normAutofit/>
          </a:bodyPr>
          <a:lstStyle/>
          <a:p>
            <a:r>
              <a:rPr lang="ru-RU" sz="2000" dirty="0"/>
              <a:t>Состоит </a:t>
            </a:r>
          </a:p>
          <a:p>
            <a:r>
              <a:rPr lang="ru-RU" sz="2000" dirty="0"/>
              <a:t>из 33-34</a:t>
            </a:r>
          </a:p>
          <a:p>
            <a:r>
              <a:rPr lang="ru-RU" sz="2000" dirty="0"/>
              <a:t>позвонков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D39014-E388-C26D-54CB-4158690989C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198890"/>
            <a:ext cx="6048672" cy="553358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898EFCB6-572D-4E75-A22A-FB4414B0FF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20688"/>
            <a:ext cx="7968886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84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67B6D759-D535-1620-51AD-3DC855EFB4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931"/>
            <a:ext cx="4536504" cy="65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0561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6674FA2-D21E-E095-0F8B-83B25149B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77096"/>
            <a:ext cx="3106688" cy="602512"/>
          </a:xfrm>
        </p:spPr>
        <p:txBody>
          <a:bodyPr>
            <a:normAutofit/>
          </a:bodyPr>
          <a:lstStyle/>
          <a:p>
            <a:r>
              <a:rPr lang="ru-RU" sz="2800" dirty="0"/>
              <a:t>Шейный отдел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D81A3E5-8C53-DA2D-904F-1B2ED424807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879608"/>
            <a:ext cx="1810544" cy="5069672"/>
          </a:xfrm>
        </p:spPr>
        <p:txBody>
          <a:bodyPr>
            <a:normAutofit/>
          </a:bodyPr>
          <a:lstStyle/>
          <a:p>
            <a:r>
              <a:rPr lang="ru-RU" sz="2400" dirty="0"/>
              <a:t>Состоит из 7 позвонков. Верхний шейный позвонок - </a:t>
            </a:r>
            <a:r>
              <a:rPr lang="ru-RU" sz="3200" dirty="0">
                <a:solidFill>
                  <a:srgbClr val="FF0000"/>
                </a:solidFill>
              </a:rPr>
              <a:t>атлант</a:t>
            </a:r>
            <a:r>
              <a:rPr lang="ru-RU" sz="2400" dirty="0"/>
              <a:t> не</a:t>
            </a:r>
          </a:p>
          <a:p>
            <a:r>
              <a:rPr lang="ru-RU" sz="2400" dirty="0"/>
              <a:t>имеет тела, а его дуги срослись с костями основания черепа.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BE912E0-3D00-82E2-9034-CBA596A880E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1416" y="1268760"/>
            <a:ext cx="668203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8745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47FD11-6C71-0D7E-250B-86365AB19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439" y="260648"/>
            <a:ext cx="3034680" cy="565368"/>
          </a:xfrm>
        </p:spPr>
        <p:txBody>
          <a:bodyPr>
            <a:normAutofit/>
          </a:bodyPr>
          <a:lstStyle/>
          <a:p>
            <a:r>
              <a:rPr lang="ru-RU" sz="2800" dirty="0"/>
              <a:t>Грудной отдел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94C75-7B68-571C-92C1-4F571D6C9A5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57200" y="1001241"/>
            <a:ext cx="2026568" cy="4371975"/>
          </a:xfrm>
        </p:spPr>
        <p:txBody>
          <a:bodyPr>
            <a:normAutofit/>
          </a:bodyPr>
          <a:lstStyle/>
          <a:p>
            <a:r>
              <a:rPr lang="ru-RU" sz="2800" dirty="0"/>
              <a:t>состоит из 12 грудных позвонков,</a:t>
            </a:r>
          </a:p>
          <a:p>
            <a:r>
              <a:rPr lang="ru-RU" sz="2800" dirty="0"/>
              <a:t>которые полуподвижно соединены с 12 парами рёбер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F3922039-80F1-93F5-3D09-21E8777847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/>
          <a:srcRect r="60419"/>
          <a:stretch/>
        </p:blipFill>
        <p:spPr>
          <a:xfrm>
            <a:off x="3878432" y="543332"/>
            <a:ext cx="3861920" cy="609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588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-285776"/>
            <a:ext cx="7239000" cy="891560"/>
          </a:xfrm>
        </p:spPr>
        <p:txBody>
          <a:bodyPr/>
          <a:lstStyle/>
          <a:p>
            <a:r>
              <a:rPr lang="ru-RU" dirty="0"/>
              <a:t>Грудная клетка</a:t>
            </a:r>
          </a:p>
        </p:txBody>
      </p:sp>
      <p:pic>
        <p:nvPicPr>
          <p:cNvPr id="4" name="Содержимое 3" descr="fa6e97181333c74d0518d2c274abb8f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571480"/>
            <a:ext cx="6946730" cy="628652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40973-58A4-C8D1-85AD-D0B52D292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0688"/>
            <a:ext cx="3682752" cy="781392"/>
          </a:xfrm>
        </p:spPr>
        <p:txBody>
          <a:bodyPr>
            <a:normAutofit fontScale="90000"/>
          </a:bodyPr>
          <a:lstStyle/>
          <a:p>
            <a:r>
              <a:rPr lang="ru-RU" sz="3100" dirty="0"/>
              <a:t>Поясничный</a:t>
            </a:r>
            <a:r>
              <a:rPr lang="ru-RU" sz="2800" dirty="0"/>
              <a:t> отдел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59EB27-9236-4C33-8656-5AA22A7E1E6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44016" y="1402080"/>
            <a:ext cx="1954560" cy="4883912"/>
          </a:xfrm>
        </p:spPr>
        <p:txBody>
          <a:bodyPr>
            <a:normAutofit fontScale="92500"/>
          </a:bodyPr>
          <a:lstStyle/>
          <a:p>
            <a:r>
              <a:rPr lang="ru-RU" sz="2400" dirty="0"/>
              <a:t>образован 5 массивными</a:t>
            </a:r>
          </a:p>
          <a:p>
            <a:r>
              <a:rPr lang="ru-RU" sz="2400" dirty="0"/>
              <a:t>поясничными позвонками.</a:t>
            </a:r>
          </a:p>
          <a:p>
            <a:r>
              <a:rPr lang="ru-RU" sz="2400" dirty="0"/>
              <a:t>Все 5 крестцовых позвонков</a:t>
            </a:r>
          </a:p>
          <a:p>
            <a:r>
              <a:rPr lang="ru-RU" sz="2400" dirty="0"/>
              <a:t>срастаются в единый</a:t>
            </a:r>
          </a:p>
          <a:p>
            <a:r>
              <a:rPr lang="ru-RU" sz="2400" dirty="0"/>
              <a:t>крестец, прочно соединённый</a:t>
            </a:r>
          </a:p>
          <a:p>
            <a:r>
              <a:rPr lang="ru-RU" sz="2400" dirty="0"/>
              <a:t>с тазовыми костями.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D339849-8A51-AE8A-3128-EFB3A280DB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62600"/>
          <a:stretch/>
        </p:blipFill>
        <p:spPr>
          <a:xfrm>
            <a:off x="3707904" y="224644"/>
            <a:ext cx="4536504" cy="650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28733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143</TotalTime>
  <Words>126</Words>
  <Application>Microsoft Office PowerPoint</Application>
  <PresentationFormat>Экран (4:3)</PresentationFormat>
  <Paragraphs>37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Скелет туловища</vt:lpstr>
      <vt:lpstr>Скелет туловища</vt:lpstr>
      <vt:lpstr>позвоночник</vt:lpstr>
      <vt:lpstr>Слайд 4</vt:lpstr>
      <vt:lpstr>Слайд 5</vt:lpstr>
      <vt:lpstr>Шейный отдел</vt:lpstr>
      <vt:lpstr>Грудной отдел</vt:lpstr>
      <vt:lpstr>Грудная клетка</vt:lpstr>
      <vt:lpstr>Поясничный отдел</vt:lpstr>
      <vt:lpstr>Крестцовый отдел</vt:lpstr>
      <vt:lpstr>Копчиковый отдел</vt:lpstr>
      <vt:lpstr>Скелет конечностей и их поясов</vt:lpstr>
      <vt:lpstr>Свободные конечности</vt:lpstr>
      <vt:lpstr>Слайд 14</vt:lpstr>
      <vt:lpstr>Слайд 15</vt:lpstr>
      <vt:lpstr>Слайд 16</vt:lpstr>
      <vt:lpstr>Слайд 17</vt:lpstr>
      <vt:lpstr>Спасибо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Бедарева</cp:lastModifiedBy>
  <cp:revision>13</cp:revision>
  <dcterms:created xsi:type="dcterms:W3CDTF">2013-10-31T13:24:46Z</dcterms:created>
  <dcterms:modified xsi:type="dcterms:W3CDTF">2023-11-27T03:02:36Z</dcterms:modified>
</cp:coreProperties>
</file>