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heme/themeOverride5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6.xml" ContentType="application/vnd.openxmlformats-officedocument.themeOverride+xml"/>
  <Override PartName="/ppt/tags/tag10.xml" ContentType="application/vnd.openxmlformats-officedocument.presentationml.tags+xml"/>
  <Override PartName="/ppt/theme/themeOverride7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Override8.xml" ContentType="application/vnd.openxmlformats-officedocument.themeOverride+xml"/>
  <Override PartName="/ppt/tags/tag14.xml" ContentType="application/vnd.openxmlformats-officedocument.presentationml.tags+xml"/>
  <Override PartName="/ppt/theme/themeOverride9.xml" ContentType="application/vnd.openxmlformats-officedocument.themeOverride+xml"/>
  <Override PartName="/ppt/tags/tag15.xml" ContentType="application/vnd.openxmlformats-officedocument.presentationml.tags+xml"/>
  <Override PartName="/ppt/theme/themeOverride10.xml" ContentType="application/vnd.openxmlformats-officedocument.themeOverride+xml"/>
  <Override PartName="/ppt/tags/tag16.xml" ContentType="application/vnd.openxmlformats-officedocument.presentationml.tags+xml"/>
  <Override PartName="/ppt/theme/themeOverride11.xml" ContentType="application/vnd.openxmlformats-officedocument.themeOverride+xml"/>
  <Override PartName="/ppt/tags/tag17.xml" ContentType="application/vnd.openxmlformats-officedocument.presentationml.tags+xml"/>
  <Override PartName="/ppt/theme/themeOverride12.xml" ContentType="application/vnd.openxmlformats-officedocument.themeOverride+xml"/>
  <Override PartName="/ppt/tags/tag18.xml" ContentType="application/vnd.openxmlformats-officedocument.presentationml.tags+xml"/>
  <Override PartName="/ppt/theme/themeOverride13.xml" ContentType="application/vnd.openxmlformats-officedocument.themeOverr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Override14.xml" ContentType="application/vnd.openxmlformats-officedocument.themeOverr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Override15.xml" ContentType="application/vnd.openxmlformats-officedocument.themeOverr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Override16.xml" ContentType="application/vnd.openxmlformats-officedocument.themeOverr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Override17.xml" ContentType="application/vnd.openxmlformats-officedocument.themeOverr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Override18.xml" ContentType="application/vnd.openxmlformats-officedocument.themeOverr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Override19.xml" ContentType="application/vnd.openxmlformats-officedocument.themeOverr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Override20.xml" ContentType="application/vnd.openxmlformats-officedocument.themeOverr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heme/themeOverride21.xml" ContentType="application/vnd.openxmlformats-officedocument.themeOverride+xml"/>
  <Override PartName="/ppt/tags/tag35.xml" ContentType="application/vnd.openxmlformats-officedocument.presentationml.tags+xml"/>
  <Override PartName="/ppt/theme/themeOverride22.xml" ContentType="application/vnd.openxmlformats-officedocument.themeOverride+xml"/>
  <Override PartName="/ppt/tags/tag36.xml" ContentType="application/vnd.openxmlformats-officedocument.presentationml.tags+xml"/>
  <Override PartName="/ppt/theme/themeOverride23.xml" ContentType="application/vnd.openxmlformats-officedocument.themeOverride+xml"/>
  <Override PartName="/ppt/tags/tag37.xml" ContentType="application/vnd.openxmlformats-officedocument.presentationml.tags+xml"/>
  <Override PartName="/ppt/theme/themeOverride24.xml" ContentType="application/vnd.openxmlformats-officedocument.themeOverride+xml"/>
  <Override PartName="/ppt/tags/tag38.xml" ContentType="application/vnd.openxmlformats-officedocument.presentationml.tags+xml"/>
  <Override PartName="/ppt/theme/themeOverride25.xml" ContentType="application/vnd.openxmlformats-officedocument.themeOverride+xml"/>
  <Override PartName="/ppt/tags/tag39.xml" ContentType="application/vnd.openxmlformats-officedocument.presentationml.tags+xml"/>
  <Override PartName="/ppt/theme/themeOverride26.xml" ContentType="application/vnd.openxmlformats-officedocument.themeOverride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519" r:id="rId2"/>
    <p:sldId id="5522" r:id="rId3"/>
    <p:sldId id="5525" r:id="rId4"/>
    <p:sldId id="5526" r:id="rId5"/>
    <p:sldId id="5527" r:id="rId6"/>
    <p:sldId id="5528" r:id="rId7"/>
    <p:sldId id="5510" r:id="rId8"/>
    <p:sldId id="5529" r:id="rId9"/>
    <p:sldId id="5530" r:id="rId10"/>
    <p:sldId id="5531" r:id="rId11"/>
    <p:sldId id="5532" r:id="rId12"/>
    <p:sldId id="5511" r:id="rId13"/>
    <p:sldId id="5509" r:id="rId14"/>
    <p:sldId id="5535" r:id="rId15"/>
    <p:sldId id="5512" r:id="rId16"/>
    <p:sldId id="5536" r:id="rId17"/>
    <p:sldId id="5537" r:id="rId18"/>
    <p:sldId id="5539" r:id="rId19"/>
    <p:sldId id="5540" r:id="rId20"/>
    <p:sldId id="5550" r:id="rId21"/>
    <p:sldId id="5542" r:id="rId22"/>
    <p:sldId id="5546" r:id="rId23"/>
    <p:sldId id="5544" r:id="rId24"/>
    <p:sldId id="5547" r:id="rId25"/>
    <p:sldId id="5545" r:id="rId26"/>
    <p:sldId id="5548" r:id="rId27"/>
    <p:sldId id="554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82A91-28A8-C792-E6D2-589DD05E9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D35B16-1641-9B01-D738-5F3BA1FEA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0BD37-E181-DF30-5CBF-925DEFE21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8EAB5-3B0F-4E0B-841F-B895DE8625A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40A84F-6976-57BD-1402-944BC44F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703159-F445-B1BD-AA0C-3EF972EA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62CD-067D-4C7B-A64E-C562DB94A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48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EA69D4-FB21-FFFE-81B6-444BC9DB3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AEF7BE-495F-83CF-9CBD-5D662C792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F1438-79D5-64FB-18F8-602E3881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8EAB5-3B0F-4E0B-841F-B895DE8625A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8DEE71-5C1B-F39D-9E30-E1C6E1FE2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5B39D-5AB7-9001-60F7-39EB0DAC8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62CD-067D-4C7B-A64E-C562DB94A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36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CD1F096-54A3-6134-70BF-8BD8F865A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020D4C-70C8-C7A9-630E-3649AF8A0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3122ED-3CDF-0022-D5B5-24344102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8EAB5-3B0F-4E0B-841F-B895DE8625A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384232-B527-3015-E32F-E2A3BD88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A86138-225B-32D9-B17D-9C7FACB3E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62CD-067D-4C7B-A64E-C562DB94A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99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52F15-DCBE-9FDA-8E5C-F02A1BAF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EFF2DB-9BF0-D691-6673-24845CA82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AA92F3-118F-0FD2-6C34-51DCFA11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8EAB5-3B0F-4E0B-841F-B895DE8625A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49345E-FBA6-7F41-AD83-2F08FA5A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8DD32-1B0C-76A5-07E3-03D90C02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62CD-067D-4C7B-A64E-C562DB94A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7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F74A5-A4DC-E280-6CD8-FD6DCED75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65007B-87B0-DE71-EC10-CFA97F63D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221083-FB95-990F-3017-DC3169D8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8EAB5-3B0F-4E0B-841F-B895DE8625A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145460-DE80-A30E-4437-98299939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03BDE2-DC46-05E0-E413-0CDB6142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62CD-067D-4C7B-A64E-C562DB94A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87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57D3E-1E89-F35A-3421-22569F35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4ECB6C-40C4-0399-E0CF-7EA773CAA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7EB84D-982A-FDEA-EC7B-347A2CD47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89E0A6-FA74-2F19-E007-2E0174455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8EAB5-3B0F-4E0B-841F-B895DE8625A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F11FBC-0C5C-80B9-3D10-1774A7F53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C0E9EB-390D-ECBD-23E3-FAE3E403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62CD-067D-4C7B-A64E-C562DB94A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0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AB2C7-958C-561F-D652-71B220050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4DF2CE-5263-54A0-3B50-11C4CE465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C338B4-CE82-9293-4164-AC1DD5135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50F08A-C00B-C4C3-89A5-2AA327DD8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19FB4E-1F97-2063-4CF2-028C55DEF0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C476C8-6677-769F-0DCE-B849DDBA2E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8EAB5-3B0F-4E0B-841F-B895DE8625A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B2395D-BE7B-22BF-9963-0937FDC2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CDC0BE-5478-9C9F-1464-13C1DFB02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62CD-067D-4C7B-A64E-C562DB94A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8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67CCC-2722-493B-0EBA-E6236A56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C0DAD1-71B8-72BE-3444-B71567B95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8EAB5-3B0F-4E0B-841F-B895DE8625A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FC1BC9-76B0-E3C1-9212-2B9D1121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21023C-CECA-9BA7-B1E0-70405EA2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62CD-067D-4C7B-A64E-C562DB94A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00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2B95CB-1618-9304-5225-C55AFCF3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8EAB5-3B0F-4E0B-841F-B895DE8625A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8F49CA-8010-46F3-F871-EF997F66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C59F2C-238E-24D2-EA5A-6AB6B2EE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62CD-067D-4C7B-A64E-C562DB94A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91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EE6C3-E8E3-6E64-94AB-59A878B12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EAD44B-FC95-D786-760B-7FA1FFF7F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40ADEC-E4C5-8345-BE49-C865FAD6F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92C53A-6678-4A63-9127-0C5FFFF82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8EAB5-3B0F-4E0B-841F-B895DE8625A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151F59-0C71-7473-7141-ED716CF4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0F454-5D09-CDB8-3CD6-FAB337D7C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62CD-067D-4C7B-A64E-C562DB94A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984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C850F-B549-89DF-D536-4671A28E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53816-CC3F-E6C8-3A24-70872A1C2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0F5B9F-0DD7-4B47-DF88-666D07B03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D28FF-77A5-3D3B-C62E-83C60740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8EAB5-3B0F-4E0B-841F-B895DE8625A1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7EB4BD-DCCA-BC8C-19B9-3F6259BA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43F72C-AB38-4BB5-A621-FBE6C252E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562CD-067D-4C7B-A64E-C562DB94A9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4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D2116F-93F6-D4B4-1BE9-12FC470F3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8152D8-5252-8C65-DE30-8E9716907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292967-16DB-4271-B890-8868C9ED2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D0675DF-8E03-4577-8596-ABB27396AF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_do_not_touch_">
            <a:extLst>
              <a:ext uri="{FF2B5EF4-FFF2-40B4-BE49-F238E27FC236}">
                <a16:creationId xmlns:a16="http://schemas.microsoft.com/office/drawing/2014/main" id="{35DFC374-A97F-015A-F942-F42538CBF791}"/>
              </a:ext>
            </a:extLst>
          </p:cNvPr>
          <p:cNvSpPr txBox="1"/>
          <p:nvPr/>
        </p:nvSpPr>
        <p:spPr>
          <a:xfrm>
            <a:off x="12192000" y="6858000"/>
            <a:ext cx="381000" cy="169277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vert="horz" rtlCol="0">
            <a:spAutoFit/>
          </a:bodyPr>
          <a:lstStyle/>
          <a:p>
            <a:r>
              <a:rPr lang="en-US" sz="100">
                <a:solidFill>
                  <a:schemeClr val="tx1">
                    <a:alpha val="0"/>
                  </a:schemeClr>
                </a:solidFill>
              </a:rPr>
              <a:t>eyJEZXNpZ25Db25jZXB0Ijp7IlByaW1hcnlTaGFwZSI6eyJDb25jZXB0X1NoYXBlIjo5LCJIZWlnaHQiOjEuMCwiQkdDb2xvciI6NSwiQnJpZ2h0bmVzcyI6MC4wLCJSYW5kb21BZGp1c3RtZW50cyI6bnVsbCwiQm9yZGVyV2lkdGgiOjAuMCwiQm9yZGVyU3R5bGUiOjEsIkJvcmRlckNvbG9yIjo1LCJCb3JkZXJUcmFuc3BlcmFuY3kiOjAuMCwiUG9zaXRpb24iOjE4LCJTY2FsZSI6NSwiUm90YXRpb24iOjAuMCwiTWluaW11bSI6MSwiTWF4aW11bSI6MSwiVGV4dHVyZVNoYXBlIjpudWxsLCJQYXR0ZXJuVHlwZSI6MCwiVHJhbnNwYXJlbmN5IjowLjAsIk5ld1NoYXBlTmV3U2xpZGUiOmZhbHNlLCJTb2Z0RWRnZXMiOmZhbHNlLCJXaWR0aEZhY3QiOjAuMCwiSGVpZ2h0RmFjdCI6MC4wLCJPdmVybGF5UGFyZW50Ijp0cnVlfSwiUHJpbWFyeV9BZGRTaGFwZXMiOlt7IkNvbmNlcHRfU2hhcGUiOjE4LCJIZWlnaHQiOjEuMCwiQkdDb2xvciI6NSwiQnJpZ2h0bmVzcyI6MC4wLCJSYW5kb21BZGp1c3RtZW50cyI6W1swLjAwMjI2LDAuMjYxMDVdXSwiQm9yZGVyV2lkdGgiOjEuMCwiQm9yZGVyU3R5bGUiOjEsIkJvcmRlckNvbG9yIjo1LCJCb3JkZXJUcmFuc3BlcmFuY3kiOjAuMCwiUG9zaXRpb24iOjEwLCJTY2FsZSI6MiwiUm90YXRpb24iOjAuMCwiTWluaW11bSI6MSwiTWF4aW11bSI6MSwiVGV4dHVyZVNoYXBlIjpudWxsLCJQYXR0ZXJuVHlwZSI6MCwiVHJhbnNwYXJlbmN5IjoxLjAsIk5ld1NoYXBlTmV3U2xpZGUiOmZhbHNlLCJTb2Z0RWRnZXMiOmZhbHNlLCJXaWR0aEZhY3QiOjAuMCwiSGVpZ2h0RmFjdCI6MC4wLCJPdmVybGF5UGFyZW50Ijp0cnVlfV0sIlNlY29uZGFyeVNoYXBlIjpudWxsLCJNb2R1bGVTaGFwZSI6OSwiTW9kdWxlX0FkZFNoYXBlcyI6W3siQ29uY2VwdF9TaGFwZSI6OSwiSGVpZ2h0IjoxLjAsIkJHQ29sb3IiOjYsIkJyaWdodG5lc3MiOjAuMCwiUmFuZG9tQWRqdXN0bWVudHMiOm51bGwsIkJvcmRlcldpZHRoIjowLjAsIkJvcmRlclN0eWxlIjoxLCJCb3JkZXJDb2xvciI6NSwiQm9yZGVyVHJhbnNwZXJhbmN5IjowLjAsIlBvc2l0aW9uIjozMCwiU2NhbGUiOjEsIlJvdGF0aW9uIjowLjAsIk1pbmltdW0iOjEsIk1heGltdW0iOjEsIlRleHR1cmVTaGFwZSI6bnVsbCwiUGF0dGVyblR5cGUiOjAsIlRyYW5zcGFyZW5jeSI6MC4wLCJOZXdTaGFwZU5ld1NsaWRlIjpmYWxzZSwiU29mdEVkZ2VzIjp0cnVlLCJXaWR0aEZhY3QiOjAuMCwiSGVpZ2h0RmFjdCI6MC4wLCJPdmVybGF5UGFyZW50Ijp0cnVlfSx7IkNvbmNlcHRfU2hhcGUiOjksIkhlaWdodCI6MS4wLCJCR0NvbG9yIjo2LCJCcmlnaHRuZXNzIjowLjAsIlJhbmRvbUFkanVzdG1lbnRzIjpudWxsLCJCb3JkZXJXaWR0aCI6MC4wLCJCb3JkZXJTdHlsZSI6MSwiQm9yZGVyQ29sb3IiOjUsIkJvcmRlclRyYW5zcGVyYW5jeSI6MC4wLCJQb3NpdGlvbiI6MTEsIlNjYWxlIjoyOSwiUm90YXRpb24iOjAuMCwiTWluaW11bSI6MSwiTWF4aW11bSI6MSwiVGV4dHVyZVNoYXBlIjpudWxsLCJQYXR0ZXJuVHlwZSI6MCwiVHJhbnNwYXJlbmN5IjowLjAsIk5ld1NoYXBlTmV3U2xpZGUiOmZhbHNlLCJTb2Z0RWRnZXMiOmZhbHNlLCJXaWR0aEZhY3QiOjAuMCwiSGVpZ2h0RmFjdCI6MC4wLCJPdmVybGF5UGFyZW50IjpmYWxzZX1dLCJPdmVybGF5TW9kdWxlIjowLCJNb2R1bGVBZGp1c3RtZW50cyI6bnVsbCwiUmVjdGFuZ2xlU21vb3RoIjp0cnVlLCJSZWN0YW5nbGVTbW9vdGhSYWRpdXMiOjAuMDExMSwiQm9yZGVyU3R5bGUiOjAsIlNldEJHQmxvY2tzIjpmYWxzZSwiTWVyZ2VNb2R1bGUiOjB9LCJHcmFkaWVudCI6MiwiRm9udFRpdGxlIjoiQXJpYWwiLCJGb250VGV4dCI6IkFyaWFsIE5hcnJvdyIsIkZvbnRVcHBlcmNhc2UiOnRydWUsIlNoYXBlQ29uY2VwdCI6MiwiRG9Ob3RDcm9wQnlDb25jZXB0U2hhcGUiOmZhbHNlLCJDcmVhdGl2ZUxldmVsIjoyLCJJbnNlcnRGbGF0aWNvbnMiOmZhbHNlLCJMVFdIX2Zvcl90aXRsZSI6WzAuMDQwMDAwMDAyOCwwLjAzNzMyMzcxLDAuNzg3NSwwLjA2MDkwNjQ1XSwiTFRXSF9mb3JfZnJlZV9zcGFjZSI6WzAuMDM5OTk5OTE3MSwwLjEzMzMzMzM0LDAuOTIwMDAwMSwwLjc2ODg4ODldLCJMVFdIX2Zvcl9zbGlkZV9udW1lcmF0aW9uIjpudWxsLCJGb250U2l6ZSI6MC4wMzMzMzMzMzUxLCJiZ19jb2xvciI6WzI1NSwyNTUsMjU1XSwiYWNjZW50X2NvbG9yIjpbMCw1MiwxODldLCJhY2NlbnQyX2NvbG9yIjpbMCwxNzYsMjQwXSwiYWNjZW50M19jb2xvciI6bnVsbCwiYWNjZW50NF9jb2xvciI6bnVsbCwiYWNjZW50NV9jb2xvciI6bnVsbCwiYWNjZW50Nl9jb2xvciI6bnVsbCwiQ3VzdG9tQ29uY2VwdFNoYXBlIjpmYWxzZSwiQ29ycG9yYXRlU3R5bGUiOmZhbHNlfQ==</a:t>
            </a:r>
            <a:endParaRPr lang="ru-RU" sz="100">
              <a:solidFill>
                <a:schemeClr val="tx1">
                  <a:alpha val="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hemeOverride" Target="../theme/themeOverride1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6.xml"/><Relationship Id="rId2" Type="http://schemas.openxmlformats.org/officeDocument/2006/relationships/tags" Target="../tags/tag18.xml"/><Relationship Id="rId1" Type="http://schemas.openxmlformats.org/officeDocument/2006/relationships/themeOverride" Target="../theme/themeOverride12.xml"/><Relationship Id="rId6" Type="http://schemas.openxmlformats.org/officeDocument/2006/relationships/slide" Target="slide25.xml"/><Relationship Id="rId5" Type="http://schemas.openxmlformats.org/officeDocument/2006/relationships/slide" Target="slide20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31.jpe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33.jpe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29.jpe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9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jp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jpeg"/><Relationship Id="rId11" Type="http://schemas.openxmlformats.org/officeDocument/2006/relationships/hyperlink" Target="https://web.telegram.org/a/#-1295424173" TargetMode="External"/><Relationship Id="rId5" Type="http://schemas.openxmlformats.org/officeDocument/2006/relationships/slideLayout" Target="../slideLayouts/slideLayout7.xml"/><Relationship Id="rId10" Type="http://schemas.openxmlformats.org/officeDocument/2006/relationships/hyperlink" Target="https://inoriginal.online/genre/" TargetMode="External"/><Relationship Id="rId4" Type="http://schemas.openxmlformats.org/officeDocument/2006/relationships/tags" Target="../tags/tag5.xml"/><Relationship Id="rId9" Type="http://schemas.openxmlformats.org/officeDocument/2006/relationships/hyperlink" Target="https://en7-vpr.sdamgia.ru/test?theme=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7-vpr.sdamgia.ru/test?theme=2" TargetMode="External"/><Relationship Id="rId3" Type="http://schemas.openxmlformats.org/officeDocument/2006/relationships/tags" Target="../tags/tag8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12.xml"/><Relationship Id="rId7" Type="http://schemas.openxmlformats.org/officeDocument/2006/relationships/image" Target="../media/image10.png"/><Relationship Id="rId2" Type="http://schemas.openxmlformats.org/officeDocument/2006/relationships/tags" Target="../tags/tag1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-Concpt_Shape75PR7575">
            <a:extLst>
              <a:ext uri="{FF2B5EF4-FFF2-40B4-BE49-F238E27FC236}">
                <a16:creationId xmlns:a16="http://schemas.microsoft.com/office/drawing/2014/main" id="{CA60A7FC-C0EF-425D-8711-CA0ABBDB1953}"/>
              </a:ext>
            </a:extLst>
          </p:cNvPr>
          <p:cNvSpPr/>
          <p:nvPr/>
        </p:nvSpPr>
        <p:spPr>
          <a:xfrm>
            <a:off x="11338561" y="-853440"/>
            <a:ext cx="1706879" cy="170688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rgbClr val="00B0F0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-Concpt_Shape767676">
            <a:extLst>
              <a:ext uri="{FF2B5EF4-FFF2-40B4-BE49-F238E27FC236}">
                <a16:creationId xmlns:a16="http://schemas.microsoft.com/office/drawing/2014/main" id="{96EE9EA7-576E-448C-A8D7-7B489E37F857}"/>
              </a:ext>
            </a:extLst>
          </p:cNvPr>
          <p:cNvSpPr/>
          <p:nvPr/>
        </p:nvSpPr>
        <p:spPr>
          <a:xfrm>
            <a:off x="11332494" y="347440"/>
            <a:ext cx="512064" cy="512064"/>
          </a:xfrm>
          <a:prstGeom prst="donut">
            <a:avLst>
              <a:gd name="adj" fmla="val 1700"/>
            </a:avLst>
          </a:prstGeom>
          <a:solidFill>
            <a:schemeClr val="accent4">
              <a:lumMod val="60000"/>
              <a:lumOff val="40000"/>
              <a:alpha val="0"/>
            </a:schemeClr>
          </a:solidFill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F32626-1E6D-4BF3-8334-CC122FDD3FEF}"/>
              </a:ext>
            </a:extLst>
          </p:cNvPr>
          <p:cNvGrpSpPr/>
          <p:nvPr/>
        </p:nvGrpSpPr>
        <p:grpSpPr>
          <a:xfrm>
            <a:off x="485215" y="1097280"/>
            <a:ext cx="7318922" cy="5319399"/>
            <a:chOff x="485215" y="1097280"/>
            <a:chExt cx="7318922" cy="5319399"/>
          </a:xfrm>
        </p:grpSpPr>
        <p:grpSp>
          <p:nvGrpSpPr>
            <p:cNvPr id="19" name="Group 60687">
              <a:extLst>
                <a:ext uri="{FF2B5EF4-FFF2-40B4-BE49-F238E27FC236}">
                  <a16:creationId xmlns:a16="http://schemas.microsoft.com/office/drawing/2014/main" id="{1FA47298-69EF-4B9F-ADA7-9E0107FDA078}"/>
                </a:ext>
              </a:extLst>
            </p:cNvPr>
            <p:cNvGrpSpPr/>
            <p:nvPr/>
          </p:nvGrpSpPr>
          <p:grpSpPr>
            <a:xfrm>
              <a:off x="485215" y="1097280"/>
              <a:ext cx="7318922" cy="5319399"/>
              <a:chOff x="485215" y="1097280"/>
              <a:chExt cx="7318922" cy="5319399"/>
            </a:xfrm>
          </p:grpSpPr>
          <p:sp>
            <p:nvSpPr>
              <p:cNvPr id="3" name="-Ordered3333">
                <a:extLst>
                  <a:ext uri="{FF2B5EF4-FFF2-40B4-BE49-F238E27FC236}">
                    <a16:creationId xmlns:a16="http://schemas.microsoft.com/office/drawing/2014/main" id="{8264D2D8-F070-4BA7-83BA-165D49281A47}"/>
                  </a:ext>
                </a:extLst>
              </p:cNvPr>
              <p:cNvSpPr/>
              <p:nvPr/>
            </p:nvSpPr>
            <p:spPr>
              <a:xfrm>
                <a:off x="1042124" y="2047670"/>
                <a:ext cx="106284" cy="124357"/>
              </a:xfrm>
              <a:prstGeom prst="roundRect">
                <a:avLst>
                  <a:gd name="adj" fmla="val 127330"/>
                </a:avLst>
              </a:prstGeom>
              <a:solidFill>
                <a:srgbClr val="0034BD">
                  <a:alpha val="0"/>
                </a:srgbClr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Shape 4444">
                <a:extLst>
                  <a:ext uri="{FF2B5EF4-FFF2-40B4-BE49-F238E27FC236}">
                    <a16:creationId xmlns:a16="http://schemas.microsoft.com/office/drawing/2014/main" id="{78CC3CA8-55F9-4F1E-A3BE-D99AE8794F49}"/>
                  </a:ext>
                </a:extLst>
              </p:cNvPr>
              <p:cNvSpPr/>
              <p:nvPr/>
            </p:nvSpPr>
            <p:spPr>
              <a:xfrm>
                <a:off x="485216" y="1097280"/>
                <a:ext cx="7318921" cy="5312212"/>
              </a:xfrm>
              <a:prstGeom prst="roundRect">
                <a:avLst>
                  <a:gd name="adj" fmla="val 2548"/>
                </a:avLst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-SubtitleGroup5555">
                <a:extLst>
                  <a:ext uri="{FF2B5EF4-FFF2-40B4-BE49-F238E27FC236}">
                    <a16:creationId xmlns:a16="http://schemas.microsoft.com/office/drawing/2014/main" id="{983CD772-D665-4FE8-B9EB-17770C6AC907}"/>
                  </a:ext>
                </a:extLst>
              </p:cNvPr>
              <p:cNvSpPr/>
              <p:nvPr/>
            </p:nvSpPr>
            <p:spPr>
              <a:xfrm>
                <a:off x="699645" y="1248714"/>
                <a:ext cx="6927095" cy="644206"/>
              </a:xfrm>
              <a:prstGeom prst="roundRect">
                <a:avLst>
                  <a:gd name="adj" fmla="val 21007"/>
                </a:avLst>
              </a:prstGeom>
              <a:solidFill>
                <a:schemeClr val="accent2">
                  <a:alpha val="0"/>
                </a:schemeClr>
              </a:solidFill>
              <a:ln w="127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Shape 6666">
                <a:extLst>
                  <a:ext uri="{FF2B5EF4-FFF2-40B4-BE49-F238E27FC236}">
                    <a16:creationId xmlns:a16="http://schemas.microsoft.com/office/drawing/2014/main" id="{FDB08C6F-8457-438B-8F4C-8E0BC1219F42}"/>
                  </a:ext>
                </a:extLst>
              </p:cNvPr>
              <p:cNvSpPr/>
              <p:nvPr/>
            </p:nvSpPr>
            <p:spPr>
              <a:xfrm>
                <a:off x="1299942" y="1904158"/>
                <a:ext cx="2724059" cy="830997"/>
              </a:xfrm>
              <a:prstGeom prst="rect">
                <a:avLst/>
              </a:prstGeom>
              <a:solidFill>
                <a:srgbClr val="0034BD">
                  <a:alpha val="0"/>
                </a:srgbClr>
              </a:solidFill>
              <a:ln w="127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Прослушать текст</a:t>
                </a:r>
              </a:p>
            </p:txBody>
          </p:sp>
          <p:sp>
            <p:nvSpPr>
              <p:cNvPr id="8" name="Shape 7888">
                <a:extLst>
                  <a:ext uri="{FF2B5EF4-FFF2-40B4-BE49-F238E27FC236}">
                    <a16:creationId xmlns:a16="http://schemas.microsoft.com/office/drawing/2014/main" id="{5EBF72C7-A105-4EE7-A818-8FF851EAC0B4}"/>
                  </a:ext>
                </a:extLst>
              </p:cNvPr>
              <p:cNvSpPr/>
              <p:nvPr/>
            </p:nvSpPr>
            <p:spPr>
              <a:xfrm>
                <a:off x="801497" y="1953405"/>
                <a:ext cx="392164" cy="392165"/>
              </a:xfrm>
              <a:prstGeom prst="roundRect">
                <a:avLst>
                  <a:gd name="adj" fmla="val 34509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Shape 8999">
                <a:extLst>
                  <a:ext uri="{FF2B5EF4-FFF2-40B4-BE49-F238E27FC236}">
                    <a16:creationId xmlns:a16="http://schemas.microsoft.com/office/drawing/2014/main" id="{31A73A0F-6C1F-4E0F-B5ED-17E1DF0233D1}"/>
                  </a:ext>
                </a:extLst>
              </p:cNvPr>
              <p:cNvSpPr/>
              <p:nvPr/>
            </p:nvSpPr>
            <p:spPr>
              <a:xfrm>
                <a:off x="485215" y="6357191"/>
                <a:ext cx="7311923" cy="59488"/>
              </a:xfrm>
              <a:prstGeom prst="roundRect">
                <a:avLst>
                  <a:gd name="adj" fmla="val 227493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Shape 9151515">
                <a:extLst>
                  <a:ext uri="{FF2B5EF4-FFF2-40B4-BE49-F238E27FC236}">
                    <a16:creationId xmlns:a16="http://schemas.microsoft.com/office/drawing/2014/main" id="{247F3FC2-FB8A-4055-8890-90A5FF75A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036" y="2047671"/>
                <a:ext cx="89089" cy="203629"/>
              </a:xfrm>
              <a:custGeom>
                <a:avLst/>
                <a:gdLst>
                  <a:gd name="T0" fmla="*/ 197 w 304"/>
                  <a:gd name="T1" fmla="*/ 0 h 688"/>
                  <a:gd name="T2" fmla="*/ 304 w 304"/>
                  <a:gd name="T3" fmla="*/ 0 h 688"/>
                  <a:gd name="T4" fmla="*/ 304 w 304"/>
                  <a:gd name="T5" fmla="*/ 688 h 688"/>
                  <a:gd name="T6" fmla="*/ 169 w 304"/>
                  <a:gd name="T7" fmla="*/ 688 h 688"/>
                  <a:gd name="T8" fmla="*/ 169 w 304"/>
                  <a:gd name="T9" fmla="*/ 192 h 688"/>
                  <a:gd name="T10" fmla="*/ 130 w 304"/>
                  <a:gd name="T11" fmla="*/ 220 h 688"/>
                  <a:gd name="T12" fmla="*/ 90 w 304"/>
                  <a:gd name="T13" fmla="*/ 248 h 688"/>
                  <a:gd name="T14" fmla="*/ 45 w 304"/>
                  <a:gd name="T15" fmla="*/ 271 h 688"/>
                  <a:gd name="T16" fmla="*/ 0 w 304"/>
                  <a:gd name="T17" fmla="*/ 293 h 688"/>
                  <a:gd name="T18" fmla="*/ 0 w 304"/>
                  <a:gd name="T19" fmla="*/ 169 h 688"/>
                  <a:gd name="T20" fmla="*/ 22 w 304"/>
                  <a:gd name="T21" fmla="*/ 158 h 688"/>
                  <a:gd name="T22" fmla="*/ 51 w 304"/>
                  <a:gd name="T23" fmla="*/ 146 h 688"/>
                  <a:gd name="T24" fmla="*/ 79 w 304"/>
                  <a:gd name="T25" fmla="*/ 129 h 688"/>
                  <a:gd name="T26" fmla="*/ 113 w 304"/>
                  <a:gd name="T27" fmla="*/ 107 h 688"/>
                  <a:gd name="T28" fmla="*/ 141 w 304"/>
                  <a:gd name="T29" fmla="*/ 84 h 688"/>
                  <a:gd name="T30" fmla="*/ 163 w 304"/>
                  <a:gd name="T31" fmla="*/ 56 h 688"/>
                  <a:gd name="T32" fmla="*/ 180 w 304"/>
                  <a:gd name="T33" fmla="*/ 28 h 688"/>
                  <a:gd name="T34" fmla="*/ 197 w 304"/>
                  <a:gd name="T35" fmla="*/ 0 h 688"/>
                  <a:gd name="T36" fmla="*/ 197 w 304"/>
                  <a:gd name="T37" fmla="*/ 0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4" h="688">
                    <a:moveTo>
                      <a:pt x="197" y="0"/>
                    </a:moveTo>
                    <a:lnTo>
                      <a:pt x="304" y="0"/>
                    </a:lnTo>
                    <a:lnTo>
                      <a:pt x="304" y="688"/>
                    </a:lnTo>
                    <a:lnTo>
                      <a:pt x="169" y="688"/>
                    </a:lnTo>
                    <a:lnTo>
                      <a:pt x="169" y="192"/>
                    </a:lnTo>
                    <a:lnTo>
                      <a:pt x="130" y="220"/>
                    </a:lnTo>
                    <a:lnTo>
                      <a:pt x="90" y="248"/>
                    </a:lnTo>
                    <a:lnTo>
                      <a:pt x="45" y="271"/>
                    </a:lnTo>
                    <a:lnTo>
                      <a:pt x="0" y="293"/>
                    </a:lnTo>
                    <a:lnTo>
                      <a:pt x="0" y="169"/>
                    </a:lnTo>
                    <a:lnTo>
                      <a:pt x="22" y="158"/>
                    </a:lnTo>
                    <a:lnTo>
                      <a:pt x="51" y="146"/>
                    </a:lnTo>
                    <a:lnTo>
                      <a:pt x="79" y="129"/>
                    </a:lnTo>
                    <a:lnTo>
                      <a:pt x="113" y="107"/>
                    </a:lnTo>
                    <a:lnTo>
                      <a:pt x="141" y="84"/>
                    </a:lnTo>
                    <a:lnTo>
                      <a:pt x="163" y="56"/>
                    </a:lnTo>
                    <a:lnTo>
                      <a:pt x="180" y="28"/>
                    </a:lnTo>
                    <a:lnTo>
                      <a:pt x="197" y="0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616910">
              <a:extLst>
                <a:ext uri="{FF2B5EF4-FFF2-40B4-BE49-F238E27FC236}">
                  <a16:creationId xmlns:a16="http://schemas.microsoft.com/office/drawing/2014/main" id="{982A532A-1D39-46E5-B126-FF9A997F4B91}"/>
                </a:ext>
              </a:extLst>
            </p:cNvPr>
            <p:cNvGrpSpPr/>
            <p:nvPr/>
          </p:nvGrpSpPr>
          <p:grpSpPr>
            <a:xfrm>
              <a:off x="801497" y="3301766"/>
              <a:ext cx="3222506" cy="461665"/>
              <a:chOff x="801497" y="3301766"/>
              <a:chExt cx="3222506" cy="461665"/>
            </a:xfrm>
          </p:grpSpPr>
          <p:sp>
            <p:nvSpPr>
              <p:cNvPr id="16" name="Shape 11161616">
                <a:extLst>
                  <a:ext uri="{FF2B5EF4-FFF2-40B4-BE49-F238E27FC236}">
                    <a16:creationId xmlns:a16="http://schemas.microsoft.com/office/drawing/2014/main" id="{C4A29312-C24E-46C5-8C82-8115EBC98C35}"/>
                  </a:ext>
                </a:extLst>
              </p:cNvPr>
              <p:cNvSpPr/>
              <p:nvPr/>
            </p:nvSpPr>
            <p:spPr>
              <a:xfrm>
                <a:off x="1299944" y="3301766"/>
                <a:ext cx="2724059" cy="461665"/>
              </a:xfrm>
              <a:prstGeom prst="rect">
                <a:avLst/>
              </a:prstGeom>
              <a:solidFill>
                <a:srgbClr val="0034BD">
                  <a:alpha val="0"/>
                </a:srgbClr>
              </a:solidFill>
              <a:ln w="127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Прочитать текст</a:t>
                </a:r>
              </a:p>
            </p:txBody>
          </p:sp>
          <p:sp>
            <p:nvSpPr>
              <p:cNvPr id="17" name="Shape 12171717">
                <a:extLst>
                  <a:ext uri="{FF2B5EF4-FFF2-40B4-BE49-F238E27FC236}">
                    <a16:creationId xmlns:a16="http://schemas.microsoft.com/office/drawing/2014/main" id="{FF161512-8566-48B0-A820-429B9A07F3BF}"/>
                  </a:ext>
                </a:extLst>
              </p:cNvPr>
              <p:cNvSpPr/>
              <p:nvPr/>
            </p:nvSpPr>
            <p:spPr>
              <a:xfrm>
                <a:off x="801497" y="3351014"/>
                <a:ext cx="392166" cy="392166"/>
              </a:xfrm>
              <a:prstGeom prst="roundRect">
                <a:avLst>
                  <a:gd name="adj" fmla="val 34509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Shape 13222222">
                <a:extLst>
                  <a:ext uri="{FF2B5EF4-FFF2-40B4-BE49-F238E27FC236}">
                    <a16:creationId xmlns:a16="http://schemas.microsoft.com/office/drawing/2014/main" id="{44EF9D17-6442-4959-BD87-67FDC6BF0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449" y="3445282"/>
                <a:ext cx="136261" cy="203629"/>
              </a:xfrm>
              <a:custGeom>
                <a:avLst/>
                <a:gdLst>
                  <a:gd name="T0" fmla="*/ 265 w 462"/>
                  <a:gd name="T1" fmla="*/ 0 h 682"/>
                  <a:gd name="T2" fmla="*/ 310 w 462"/>
                  <a:gd name="T3" fmla="*/ 5 h 682"/>
                  <a:gd name="T4" fmla="*/ 350 w 462"/>
                  <a:gd name="T5" fmla="*/ 17 h 682"/>
                  <a:gd name="T6" fmla="*/ 389 w 462"/>
                  <a:gd name="T7" fmla="*/ 39 h 682"/>
                  <a:gd name="T8" fmla="*/ 417 w 462"/>
                  <a:gd name="T9" fmla="*/ 67 h 682"/>
                  <a:gd name="T10" fmla="*/ 440 w 462"/>
                  <a:gd name="T11" fmla="*/ 96 h 682"/>
                  <a:gd name="T12" fmla="*/ 451 w 462"/>
                  <a:gd name="T13" fmla="*/ 129 h 682"/>
                  <a:gd name="T14" fmla="*/ 457 w 462"/>
                  <a:gd name="T15" fmla="*/ 169 h 682"/>
                  <a:gd name="T16" fmla="*/ 457 w 462"/>
                  <a:gd name="T17" fmla="*/ 208 h 682"/>
                  <a:gd name="T18" fmla="*/ 451 w 462"/>
                  <a:gd name="T19" fmla="*/ 254 h 682"/>
                  <a:gd name="T20" fmla="*/ 434 w 462"/>
                  <a:gd name="T21" fmla="*/ 293 h 682"/>
                  <a:gd name="T22" fmla="*/ 406 w 462"/>
                  <a:gd name="T23" fmla="*/ 338 h 682"/>
                  <a:gd name="T24" fmla="*/ 378 w 462"/>
                  <a:gd name="T25" fmla="*/ 378 h 682"/>
                  <a:gd name="T26" fmla="*/ 333 w 462"/>
                  <a:gd name="T27" fmla="*/ 423 h 682"/>
                  <a:gd name="T28" fmla="*/ 287 w 462"/>
                  <a:gd name="T29" fmla="*/ 462 h 682"/>
                  <a:gd name="T30" fmla="*/ 265 w 462"/>
                  <a:gd name="T31" fmla="*/ 485 h 682"/>
                  <a:gd name="T32" fmla="*/ 242 w 462"/>
                  <a:gd name="T33" fmla="*/ 502 h 682"/>
                  <a:gd name="T34" fmla="*/ 225 w 462"/>
                  <a:gd name="T35" fmla="*/ 524 h 682"/>
                  <a:gd name="T36" fmla="*/ 197 w 462"/>
                  <a:gd name="T37" fmla="*/ 558 h 682"/>
                  <a:gd name="T38" fmla="*/ 462 w 462"/>
                  <a:gd name="T39" fmla="*/ 682 h 682"/>
                  <a:gd name="T40" fmla="*/ 5 w 462"/>
                  <a:gd name="T41" fmla="*/ 649 h 682"/>
                  <a:gd name="T42" fmla="*/ 28 w 462"/>
                  <a:gd name="T43" fmla="*/ 581 h 682"/>
                  <a:gd name="T44" fmla="*/ 50 w 462"/>
                  <a:gd name="T45" fmla="*/ 536 h 682"/>
                  <a:gd name="T46" fmla="*/ 79 w 462"/>
                  <a:gd name="T47" fmla="*/ 496 h 682"/>
                  <a:gd name="T48" fmla="*/ 118 w 462"/>
                  <a:gd name="T49" fmla="*/ 457 h 682"/>
                  <a:gd name="T50" fmla="*/ 163 w 462"/>
                  <a:gd name="T51" fmla="*/ 412 h 682"/>
                  <a:gd name="T52" fmla="*/ 214 w 462"/>
                  <a:gd name="T53" fmla="*/ 366 h 682"/>
                  <a:gd name="T54" fmla="*/ 248 w 462"/>
                  <a:gd name="T55" fmla="*/ 333 h 682"/>
                  <a:gd name="T56" fmla="*/ 276 w 462"/>
                  <a:gd name="T57" fmla="*/ 304 h 682"/>
                  <a:gd name="T58" fmla="*/ 293 w 462"/>
                  <a:gd name="T59" fmla="*/ 282 h 682"/>
                  <a:gd name="T60" fmla="*/ 310 w 462"/>
                  <a:gd name="T61" fmla="*/ 254 h 682"/>
                  <a:gd name="T62" fmla="*/ 327 w 462"/>
                  <a:gd name="T63" fmla="*/ 214 h 682"/>
                  <a:gd name="T64" fmla="*/ 327 w 462"/>
                  <a:gd name="T65" fmla="*/ 175 h 682"/>
                  <a:gd name="T66" fmla="*/ 316 w 462"/>
                  <a:gd name="T67" fmla="*/ 141 h 682"/>
                  <a:gd name="T68" fmla="*/ 293 w 462"/>
                  <a:gd name="T69" fmla="*/ 118 h 682"/>
                  <a:gd name="T70" fmla="*/ 259 w 462"/>
                  <a:gd name="T71" fmla="*/ 107 h 682"/>
                  <a:gd name="T72" fmla="*/ 220 w 462"/>
                  <a:gd name="T73" fmla="*/ 107 h 682"/>
                  <a:gd name="T74" fmla="*/ 186 w 462"/>
                  <a:gd name="T75" fmla="*/ 118 h 682"/>
                  <a:gd name="T76" fmla="*/ 163 w 462"/>
                  <a:gd name="T77" fmla="*/ 146 h 682"/>
                  <a:gd name="T78" fmla="*/ 146 w 462"/>
                  <a:gd name="T79" fmla="*/ 186 h 682"/>
                  <a:gd name="T80" fmla="*/ 11 w 462"/>
                  <a:gd name="T81" fmla="*/ 197 h 682"/>
                  <a:gd name="T82" fmla="*/ 22 w 462"/>
                  <a:gd name="T83" fmla="*/ 146 h 682"/>
                  <a:gd name="T84" fmla="*/ 39 w 462"/>
                  <a:gd name="T85" fmla="*/ 107 h 682"/>
                  <a:gd name="T86" fmla="*/ 56 w 462"/>
                  <a:gd name="T87" fmla="*/ 73 h 682"/>
                  <a:gd name="T88" fmla="*/ 84 w 462"/>
                  <a:gd name="T89" fmla="*/ 45 h 682"/>
                  <a:gd name="T90" fmla="*/ 118 w 462"/>
                  <a:gd name="T91" fmla="*/ 22 h 682"/>
                  <a:gd name="T92" fmla="*/ 158 w 462"/>
                  <a:gd name="T93" fmla="*/ 11 h 682"/>
                  <a:gd name="T94" fmla="*/ 197 w 462"/>
                  <a:gd name="T95" fmla="*/ 0 h 682"/>
                  <a:gd name="T96" fmla="*/ 242 w 462"/>
                  <a:gd name="T97" fmla="*/ 0 h 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2" h="682">
                    <a:moveTo>
                      <a:pt x="242" y="0"/>
                    </a:moveTo>
                    <a:lnTo>
                      <a:pt x="265" y="0"/>
                    </a:lnTo>
                    <a:lnTo>
                      <a:pt x="287" y="0"/>
                    </a:lnTo>
                    <a:lnTo>
                      <a:pt x="310" y="5"/>
                    </a:lnTo>
                    <a:lnTo>
                      <a:pt x="333" y="11"/>
                    </a:lnTo>
                    <a:lnTo>
                      <a:pt x="350" y="17"/>
                    </a:lnTo>
                    <a:lnTo>
                      <a:pt x="372" y="28"/>
                    </a:lnTo>
                    <a:lnTo>
                      <a:pt x="389" y="39"/>
                    </a:lnTo>
                    <a:lnTo>
                      <a:pt x="400" y="50"/>
                    </a:lnTo>
                    <a:lnTo>
                      <a:pt x="417" y="67"/>
                    </a:lnTo>
                    <a:lnTo>
                      <a:pt x="429" y="79"/>
                    </a:lnTo>
                    <a:lnTo>
                      <a:pt x="440" y="96"/>
                    </a:lnTo>
                    <a:lnTo>
                      <a:pt x="445" y="112"/>
                    </a:lnTo>
                    <a:lnTo>
                      <a:pt x="451" y="129"/>
                    </a:lnTo>
                    <a:lnTo>
                      <a:pt x="457" y="146"/>
                    </a:lnTo>
                    <a:lnTo>
                      <a:pt x="457" y="169"/>
                    </a:lnTo>
                    <a:lnTo>
                      <a:pt x="462" y="186"/>
                    </a:lnTo>
                    <a:lnTo>
                      <a:pt x="457" y="208"/>
                    </a:lnTo>
                    <a:lnTo>
                      <a:pt x="457" y="231"/>
                    </a:lnTo>
                    <a:lnTo>
                      <a:pt x="451" y="254"/>
                    </a:lnTo>
                    <a:lnTo>
                      <a:pt x="445" y="276"/>
                    </a:lnTo>
                    <a:lnTo>
                      <a:pt x="434" y="293"/>
                    </a:lnTo>
                    <a:lnTo>
                      <a:pt x="423" y="316"/>
                    </a:lnTo>
                    <a:lnTo>
                      <a:pt x="406" y="338"/>
                    </a:lnTo>
                    <a:lnTo>
                      <a:pt x="389" y="361"/>
                    </a:lnTo>
                    <a:lnTo>
                      <a:pt x="378" y="378"/>
                    </a:lnTo>
                    <a:lnTo>
                      <a:pt x="355" y="400"/>
                    </a:lnTo>
                    <a:lnTo>
                      <a:pt x="333" y="423"/>
                    </a:lnTo>
                    <a:lnTo>
                      <a:pt x="304" y="445"/>
                    </a:lnTo>
                    <a:lnTo>
                      <a:pt x="287" y="462"/>
                    </a:lnTo>
                    <a:lnTo>
                      <a:pt x="276" y="474"/>
                    </a:lnTo>
                    <a:lnTo>
                      <a:pt x="265" y="485"/>
                    </a:lnTo>
                    <a:lnTo>
                      <a:pt x="254" y="496"/>
                    </a:lnTo>
                    <a:lnTo>
                      <a:pt x="242" y="502"/>
                    </a:lnTo>
                    <a:lnTo>
                      <a:pt x="237" y="513"/>
                    </a:lnTo>
                    <a:lnTo>
                      <a:pt x="225" y="524"/>
                    </a:lnTo>
                    <a:lnTo>
                      <a:pt x="208" y="541"/>
                    </a:lnTo>
                    <a:lnTo>
                      <a:pt x="197" y="558"/>
                    </a:lnTo>
                    <a:lnTo>
                      <a:pt x="462" y="558"/>
                    </a:lnTo>
                    <a:lnTo>
                      <a:pt x="462" y="682"/>
                    </a:lnTo>
                    <a:lnTo>
                      <a:pt x="0" y="682"/>
                    </a:lnTo>
                    <a:lnTo>
                      <a:pt x="5" y="649"/>
                    </a:lnTo>
                    <a:lnTo>
                      <a:pt x="11" y="615"/>
                    </a:lnTo>
                    <a:lnTo>
                      <a:pt x="28" y="581"/>
                    </a:lnTo>
                    <a:lnTo>
                      <a:pt x="45" y="553"/>
                    </a:lnTo>
                    <a:lnTo>
                      <a:pt x="50" y="536"/>
                    </a:lnTo>
                    <a:lnTo>
                      <a:pt x="67" y="519"/>
                    </a:lnTo>
                    <a:lnTo>
                      <a:pt x="79" y="496"/>
                    </a:lnTo>
                    <a:lnTo>
                      <a:pt x="96" y="479"/>
                    </a:lnTo>
                    <a:lnTo>
                      <a:pt x="118" y="457"/>
                    </a:lnTo>
                    <a:lnTo>
                      <a:pt x="141" y="434"/>
                    </a:lnTo>
                    <a:lnTo>
                      <a:pt x="163" y="412"/>
                    </a:lnTo>
                    <a:lnTo>
                      <a:pt x="191" y="389"/>
                    </a:lnTo>
                    <a:lnTo>
                      <a:pt x="214" y="366"/>
                    </a:lnTo>
                    <a:lnTo>
                      <a:pt x="231" y="349"/>
                    </a:lnTo>
                    <a:lnTo>
                      <a:pt x="248" y="333"/>
                    </a:lnTo>
                    <a:lnTo>
                      <a:pt x="265" y="316"/>
                    </a:lnTo>
                    <a:lnTo>
                      <a:pt x="276" y="304"/>
                    </a:lnTo>
                    <a:lnTo>
                      <a:pt x="287" y="293"/>
                    </a:lnTo>
                    <a:lnTo>
                      <a:pt x="293" y="282"/>
                    </a:lnTo>
                    <a:lnTo>
                      <a:pt x="299" y="276"/>
                    </a:lnTo>
                    <a:lnTo>
                      <a:pt x="310" y="254"/>
                    </a:lnTo>
                    <a:lnTo>
                      <a:pt x="321" y="237"/>
                    </a:lnTo>
                    <a:lnTo>
                      <a:pt x="327" y="214"/>
                    </a:lnTo>
                    <a:lnTo>
                      <a:pt x="327" y="197"/>
                    </a:lnTo>
                    <a:lnTo>
                      <a:pt x="327" y="175"/>
                    </a:lnTo>
                    <a:lnTo>
                      <a:pt x="321" y="158"/>
                    </a:lnTo>
                    <a:lnTo>
                      <a:pt x="316" y="141"/>
                    </a:lnTo>
                    <a:lnTo>
                      <a:pt x="304" y="129"/>
                    </a:lnTo>
                    <a:lnTo>
                      <a:pt x="293" y="118"/>
                    </a:lnTo>
                    <a:lnTo>
                      <a:pt x="276" y="112"/>
                    </a:lnTo>
                    <a:lnTo>
                      <a:pt x="259" y="107"/>
                    </a:lnTo>
                    <a:lnTo>
                      <a:pt x="237" y="107"/>
                    </a:lnTo>
                    <a:lnTo>
                      <a:pt x="220" y="107"/>
                    </a:lnTo>
                    <a:lnTo>
                      <a:pt x="203" y="112"/>
                    </a:lnTo>
                    <a:lnTo>
                      <a:pt x="186" y="118"/>
                    </a:lnTo>
                    <a:lnTo>
                      <a:pt x="175" y="129"/>
                    </a:lnTo>
                    <a:lnTo>
                      <a:pt x="163" y="146"/>
                    </a:lnTo>
                    <a:lnTo>
                      <a:pt x="152" y="163"/>
                    </a:lnTo>
                    <a:lnTo>
                      <a:pt x="146" y="186"/>
                    </a:lnTo>
                    <a:lnTo>
                      <a:pt x="146" y="214"/>
                    </a:lnTo>
                    <a:lnTo>
                      <a:pt x="11" y="197"/>
                    </a:lnTo>
                    <a:lnTo>
                      <a:pt x="17" y="175"/>
                    </a:lnTo>
                    <a:lnTo>
                      <a:pt x="22" y="146"/>
                    </a:lnTo>
                    <a:lnTo>
                      <a:pt x="28" y="124"/>
                    </a:lnTo>
                    <a:lnTo>
                      <a:pt x="39" y="107"/>
                    </a:lnTo>
                    <a:lnTo>
                      <a:pt x="45" y="90"/>
                    </a:lnTo>
                    <a:lnTo>
                      <a:pt x="56" y="73"/>
                    </a:lnTo>
                    <a:lnTo>
                      <a:pt x="73" y="56"/>
                    </a:lnTo>
                    <a:lnTo>
                      <a:pt x="84" y="45"/>
                    </a:lnTo>
                    <a:lnTo>
                      <a:pt x="101" y="33"/>
                    </a:lnTo>
                    <a:lnTo>
                      <a:pt x="118" y="22"/>
                    </a:lnTo>
                    <a:lnTo>
                      <a:pt x="135" y="17"/>
                    </a:lnTo>
                    <a:lnTo>
                      <a:pt x="158" y="11"/>
                    </a:lnTo>
                    <a:lnTo>
                      <a:pt x="175" y="5"/>
                    </a:lnTo>
                    <a:lnTo>
                      <a:pt x="197" y="0"/>
                    </a:lnTo>
                    <a:lnTo>
                      <a:pt x="220" y="0"/>
                    </a:lnTo>
                    <a:lnTo>
                      <a:pt x="242" y="0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627011">
              <a:extLst>
                <a:ext uri="{FF2B5EF4-FFF2-40B4-BE49-F238E27FC236}">
                  <a16:creationId xmlns:a16="http://schemas.microsoft.com/office/drawing/2014/main" id="{5C19205D-F0C4-4E03-936F-29E304FDE25A}"/>
                </a:ext>
              </a:extLst>
            </p:cNvPr>
            <p:cNvGrpSpPr/>
            <p:nvPr/>
          </p:nvGrpSpPr>
          <p:grpSpPr>
            <a:xfrm>
              <a:off x="801497" y="4736797"/>
              <a:ext cx="3222506" cy="830997"/>
              <a:chOff x="801497" y="4736797"/>
              <a:chExt cx="3222506" cy="830997"/>
            </a:xfrm>
          </p:grpSpPr>
          <p:sp>
            <p:nvSpPr>
              <p:cNvPr id="23" name="Shape 15232323">
                <a:extLst>
                  <a:ext uri="{FF2B5EF4-FFF2-40B4-BE49-F238E27FC236}">
                    <a16:creationId xmlns:a16="http://schemas.microsoft.com/office/drawing/2014/main" id="{AB939D13-27F5-4279-B3D1-5992220121AA}"/>
                  </a:ext>
                </a:extLst>
              </p:cNvPr>
              <p:cNvSpPr/>
              <p:nvPr/>
            </p:nvSpPr>
            <p:spPr>
              <a:xfrm>
                <a:off x="1299944" y="4736797"/>
                <a:ext cx="2724059" cy="830997"/>
              </a:xfrm>
              <a:prstGeom prst="rect">
                <a:avLst/>
              </a:prstGeom>
              <a:solidFill>
                <a:srgbClr val="0034BD">
                  <a:alpha val="0"/>
                </a:srgbClr>
              </a:solidFill>
              <a:ln w="127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Описание картинки</a:t>
                </a:r>
              </a:p>
            </p:txBody>
          </p:sp>
          <p:sp>
            <p:nvSpPr>
              <p:cNvPr id="24" name="Shape 16242424">
                <a:extLst>
                  <a:ext uri="{FF2B5EF4-FFF2-40B4-BE49-F238E27FC236}">
                    <a16:creationId xmlns:a16="http://schemas.microsoft.com/office/drawing/2014/main" id="{5A1F0DC3-62D4-4D69-B95F-0D3AE01DE238}"/>
                  </a:ext>
                </a:extLst>
              </p:cNvPr>
              <p:cNvSpPr/>
              <p:nvPr/>
            </p:nvSpPr>
            <p:spPr>
              <a:xfrm>
                <a:off x="801497" y="4786044"/>
                <a:ext cx="392166" cy="392166"/>
              </a:xfrm>
              <a:prstGeom prst="roundRect">
                <a:avLst>
                  <a:gd name="adj" fmla="val 34509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Shape 17292929">
                <a:extLst>
                  <a:ext uri="{FF2B5EF4-FFF2-40B4-BE49-F238E27FC236}">
                    <a16:creationId xmlns:a16="http://schemas.microsoft.com/office/drawing/2014/main" id="{644EE1AE-ED6D-4CC8-BFE9-E3E2A5CB0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0211" y="4878584"/>
                <a:ext cx="134739" cy="207088"/>
              </a:xfrm>
              <a:custGeom>
                <a:avLst/>
                <a:gdLst>
                  <a:gd name="T0" fmla="*/ 265 w 452"/>
                  <a:gd name="T1" fmla="*/ 0 h 695"/>
                  <a:gd name="T2" fmla="*/ 322 w 452"/>
                  <a:gd name="T3" fmla="*/ 23 h 695"/>
                  <a:gd name="T4" fmla="*/ 373 w 452"/>
                  <a:gd name="T5" fmla="*/ 57 h 695"/>
                  <a:gd name="T6" fmla="*/ 401 w 452"/>
                  <a:gd name="T7" fmla="*/ 96 h 695"/>
                  <a:gd name="T8" fmla="*/ 418 w 452"/>
                  <a:gd name="T9" fmla="*/ 141 h 695"/>
                  <a:gd name="T10" fmla="*/ 418 w 452"/>
                  <a:gd name="T11" fmla="*/ 192 h 695"/>
                  <a:gd name="T12" fmla="*/ 395 w 452"/>
                  <a:gd name="T13" fmla="*/ 254 h 695"/>
                  <a:gd name="T14" fmla="*/ 344 w 452"/>
                  <a:gd name="T15" fmla="*/ 300 h 695"/>
                  <a:gd name="T16" fmla="*/ 373 w 452"/>
                  <a:gd name="T17" fmla="*/ 333 h 695"/>
                  <a:gd name="T18" fmla="*/ 429 w 452"/>
                  <a:gd name="T19" fmla="*/ 395 h 695"/>
                  <a:gd name="T20" fmla="*/ 452 w 452"/>
                  <a:gd name="T21" fmla="*/ 475 h 695"/>
                  <a:gd name="T22" fmla="*/ 440 w 452"/>
                  <a:gd name="T23" fmla="*/ 542 h 695"/>
                  <a:gd name="T24" fmla="*/ 412 w 452"/>
                  <a:gd name="T25" fmla="*/ 593 h 695"/>
                  <a:gd name="T26" fmla="*/ 367 w 452"/>
                  <a:gd name="T27" fmla="*/ 644 h 695"/>
                  <a:gd name="T28" fmla="*/ 310 w 452"/>
                  <a:gd name="T29" fmla="*/ 678 h 695"/>
                  <a:gd name="T30" fmla="*/ 243 w 452"/>
                  <a:gd name="T31" fmla="*/ 689 h 695"/>
                  <a:gd name="T32" fmla="*/ 175 w 452"/>
                  <a:gd name="T33" fmla="*/ 689 h 695"/>
                  <a:gd name="T34" fmla="*/ 118 w 452"/>
                  <a:gd name="T35" fmla="*/ 672 h 695"/>
                  <a:gd name="T36" fmla="*/ 67 w 452"/>
                  <a:gd name="T37" fmla="*/ 638 h 695"/>
                  <a:gd name="T38" fmla="*/ 28 w 452"/>
                  <a:gd name="T39" fmla="*/ 593 h 695"/>
                  <a:gd name="T40" fmla="*/ 5 w 452"/>
                  <a:gd name="T41" fmla="*/ 542 h 695"/>
                  <a:gd name="T42" fmla="*/ 124 w 452"/>
                  <a:gd name="T43" fmla="*/ 486 h 695"/>
                  <a:gd name="T44" fmla="*/ 147 w 452"/>
                  <a:gd name="T45" fmla="*/ 542 h 695"/>
                  <a:gd name="T46" fmla="*/ 186 w 452"/>
                  <a:gd name="T47" fmla="*/ 576 h 695"/>
                  <a:gd name="T48" fmla="*/ 237 w 452"/>
                  <a:gd name="T49" fmla="*/ 582 h 695"/>
                  <a:gd name="T50" fmla="*/ 288 w 452"/>
                  <a:gd name="T51" fmla="*/ 554 h 695"/>
                  <a:gd name="T52" fmla="*/ 316 w 452"/>
                  <a:gd name="T53" fmla="*/ 497 h 695"/>
                  <a:gd name="T54" fmla="*/ 310 w 452"/>
                  <a:gd name="T55" fmla="*/ 429 h 695"/>
                  <a:gd name="T56" fmla="*/ 277 w 452"/>
                  <a:gd name="T57" fmla="*/ 379 h 695"/>
                  <a:gd name="T58" fmla="*/ 226 w 452"/>
                  <a:gd name="T59" fmla="*/ 367 h 695"/>
                  <a:gd name="T60" fmla="*/ 164 w 452"/>
                  <a:gd name="T61" fmla="*/ 373 h 695"/>
                  <a:gd name="T62" fmla="*/ 226 w 452"/>
                  <a:gd name="T63" fmla="*/ 260 h 695"/>
                  <a:gd name="T64" fmla="*/ 271 w 452"/>
                  <a:gd name="T65" fmla="*/ 232 h 695"/>
                  <a:gd name="T66" fmla="*/ 288 w 452"/>
                  <a:gd name="T67" fmla="*/ 181 h 695"/>
                  <a:gd name="T68" fmla="*/ 277 w 452"/>
                  <a:gd name="T69" fmla="*/ 136 h 695"/>
                  <a:gd name="T70" fmla="*/ 243 w 452"/>
                  <a:gd name="T71" fmla="*/ 108 h 695"/>
                  <a:gd name="T72" fmla="*/ 197 w 452"/>
                  <a:gd name="T73" fmla="*/ 108 h 695"/>
                  <a:gd name="T74" fmla="*/ 158 w 452"/>
                  <a:gd name="T75" fmla="*/ 130 h 695"/>
                  <a:gd name="T76" fmla="*/ 130 w 452"/>
                  <a:gd name="T77" fmla="*/ 175 h 695"/>
                  <a:gd name="T78" fmla="*/ 17 w 452"/>
                  <a:gd name="T79" fmla="*/ 147 h 695"/>
                  <a:gd name="T80" fmla="*/ 45 w 452"/>
                  <a:gd name="T81" fmla="*/ 79 h 695"/>
                  <a:gd name="T82" fmla="*/ 96 w 452"/>
                  <a:gd name="T83" fmla="*/ 28 h 695"/>
                  <a:gd name="T84" fmla="*/ 164 w 452"/>
                  <a:gd name="T85" fmla="*/ 0 h 695"/>
                  <a:gd name="T86" fmla="*/ 214 w 452"/>
                  <a:gd name="T87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52" h="695">
                    <a:moveTo>
                      <a:pt x="214" y="0"/>
                    </a:moveTo>
                    <a:lnTo>
                      <a:pt x="243" y="0"/>
                    </a:lnTo>
                    <a:lnTo>
                      <a:pt x="265" y="0"/>
                    </a:lnTo>
                    <a:lnTo>
                      <a:pt x="282" y="6"/>
                    </a:lnTo>
                    <a:lnTo>
                      <a:pt x="305" y="12"/>
                    </a:lnTo>
                    <a:lnTo>
                      <a:pt x="322" y="23"/>
                    </a:lnTo>
                    <a:lnTo>
                      <a:pt x="339" y="34"/>
                    </a:lnTo>
                    <a:lnTo>
                      <a:pt x="356" y="45"/>
                    </a:lnTo>
                    <a:lnTo>
                      <a:pt x="373" y="57"/>
                    </a:lnTo>
                    <a:lnTo>
                      <a:pt x="384" y="74"/>
                    </a:lnTo>
                    <a:lnTo>
                      <a:pt x="390" y="85"/>
                    </a:lnTo>
                    <a:lnTo>
                      <a:pt x="401" y="96"/>
                    </a:lnTo>
                    <a:lnTo>
                      <a:pt x="407" y="113"/>
                    </a:lnTo>
                    <a:lnTo>
                      <a:pt x="412" y="124"/>
                    </a:lnTo>
                    <a:lnTo>
                      <a:pt x="418" y="141"/>
                    </a:lnTo>
                    <a:lnTo>
                      <a:pt x="418" y="158"/>
                    </a:lnTo>
                    <a:lnTo>
                      <a:pt x="418" y="175"/>
                    </a:lnTo>
                    <a:lnTo>
                      <a:pt x="418" y="192"/>
                    </a:lnTo>
                    <a:lnTo>
                      <a:pt x="412" y="215"/>
                    </a:lnTo>
                    <a:lnTo>
                      <a:pt x="407" y="232"/>
                    </a:lnTo>
                    <a:lnTo>
                      <a:pt x="395" y="254"/>
                    </a:lnTo>
                    <a:lnTo>
                      <a:pt x="378" y="271"/>
                    </a:lnTo>
                    <a:lnTo>
                      <a:pt x="361" y="288"/>
                    </a:lnTo>
                    <a:lnTo>
                      <a:pt x="344" y="300"/>
                    </a:lnTo>
                    <a:lnTo>
                      <a:pt x="322" y="316"/>
                    </a:lnTo>
                    <a:lnTo>
                      <a:pt x="350" y="322"/>
                    </a:lnTo>
                    <a:lnTo>
                      <a:pt x="373" y="333"/>
                    </a:lnTo>
                    <a:lnTo>
                      <a:pt x="395" y="350"/>
                    </a:lnTo>
                    <a:lnTo>
                      <a:pt x="412" y="373"/>
                    </a:lnTo>
                    <a:lnTo>
                      <a:pt x="429" y="395"/>
                    </a:lnTo>
                    <a:lnTo>
                      <a:pt x="440" y="418"/>
                    </a:lnTo>
                    <a:lnTo>
                      <a:pt x="446" y="446"/>
                    </a:lnTo>
                    <a:lnTo>
                      <a:pt x="452" y="475"/>
                    </a:lnTo>
                    <a:lnTo>
                      <a:pt x="446" y="497"/>
                    </a:lnTo>
                    <a:lnTo>
                      <a:pt x="446" y="520"/>
                    </a:lnTo>
                    <a:lnTo>
                      <a:pt x="440" y="542"/>
                    </a:lnTo>
                    <a:lnTo>
                      <a:pt x="435" y="559"/>
                    </a:lnTo>
                    <a:lnTo>
                      <a:pt x="423" y="576"/>
                    </a:lnTo>
                    <a:lnTo>
                      <a:pt x="412" y="593"/>
                    </a:lnTo>
                    <a:lnTo>
                      <a:pt x="401" y="616"/>
                    </a:lnTo>
                    <a:lnTo>
                      <a:pt x="384" y="627"/>
                    </a:lnTo>
                    <a:lnTo>
                      <a:pt x="367" y="644"/>
                    </a:lnTo>
                    <a:lnTo>
                      <a:pt x="350" y="655"/>
                    </a:lnTo>
                    <a:lnTo>
                      <a:pt x="333" y="667"/>
                    </a:lnTo>
                    <a:lnTo>
                      <a:pt x="310" y="678"/>
                    </a:lnTo>
                    <a:lnTo>
                      <a:pt x="288" y="683"/>
                    </a:lnTo>
                    <a:lnTo>
                      <a:pt x="265" y="689"/>
                    </a:lnTo>
                    <a:lnTo>
                      <a:pt x="243" y="689"/>
                    </a:lnTo>
                    <a:lnTo>
                      <a:pt x="220" y="695"/>
                    </a:lnTo>
                    <a:lnTo>
                      <a:pt x="197" y="689"/>
                    </a:lnTo>
                    <a:lnTo>
                      <a:pt x="175" y="689"/>
                    </a:lnTo>
                    <a:lnTo>
                      <a:pt x="158" y="683"/>
                    </a:lnTo>
                    <a:lnTo>
                      <a:pt x="135" y="678"/>
                    </a:lnTo>
                    <a:lnTo>
                      <a:pt x="118" y="672"/>
                    </a:lnTo>
                    <a:lnTo>
                      <a:pt x="101" y="661"/>
                    </a:lnTo>
                    <a:lnTo>
                      <a:pt x="84" y="650"/>
                    </a:lnTo>
                    <a:lnTo>
                      <a:pt x="67" y="638"/>
                    </a:lnTo>
                    <a:lnTo>
                      <a:pt x="50" y="627"/>
                    </a:lnTo>
                    <a:lnTo>
                      <a:pt x="39" y="610"/>
                    </a:lnTo>
                    <a:lnTo>
                      <a:pt x="28" y="593"/>
                    </a:lnTo>
                    <a:lnTo>
                      <a:pt x="22" y="576"/>
                    </a:lnTo>
                    <a:lnTo>
                      <a:pt x="11" y="559"/>
                    </a:lnTo>
                    <a:lnTo>
                      <a:pt x="5" y="542"/>
                    </a:lnTo>
                    <a:lnTo>
                      <a:pt x="0" y="520"/>
                    </a:lnTo>
                    <a:lnTo>
                      <a:pt x="0" y="503"/>
                    </a:lnTo>
                    <a:lnTo>
                      <a:pt x="124" y="486"/>
                    </a:lnTo>
                    <a:lnTo>
                      <a:pt x="130" y="508"/>
                    </a:lnTo>
                    <a:lnTo>
                      <a:pt x="135" y="525"/>
                    </a:lnTo>
                    <a:lnTo>
                      <a:pt x="147" y="542"/>
                    </a:lnTo>
                    <a:lnTo>
                      <a:pt x="158" y="559"/>
                    </a:lnTo>
                    <a:lnTo>
                      <a:pt x="169" y="571"/>
                    </a:lnTo>
                    <a:lnTo>
                      <a:pt x="186" y="576"/>
                    </a:lnTo>
                    <a:lnTo>
                      <a:pt x="203" y="582"/>
                    </a:lnTo>
                    <a:lnTo>
                      <a:pt x="220" y="582"/>
                    </a:lnTo>
                    <a:lnTo>
                      <a:pt x="237" y="582"/>
                    </a:lnTo>
                    <a:lnTo>
                      <a:pt x="260" y="576"/>
                    </a:lnTo>
                    <a:lnTo>
                      <a:pt x="271" y="565"/>
                    </a:lnTo>
                    <a:lnTo>
                      <a:pt x="288" y="554"/>
                    </a:lnTo>
                    <a:lnTo>
                      <a:pt x="299" y="537"/>
                    </a:lnTo>
                    <a:lnTo>
                      <a:pt x="310" y="520"/>
                    </a:lnTo>
                    <a:lnTo>
                      <a:pt x="316" y="497"/>
                    </a:lnTo>
                    <a:lnTo>
                      <a:pt x="316" y="469"/>
                    </a:lnTo>
                    <a:lnTo>
                      <a:pt x="316" y="446"/>
                    </a:lnTo>
                    <a:lnTo>
                      <a:pt x="310" y="429"/>
                    </a:lnTo>
                    <a:lnTo>
                      <a:pt x="299" y="407"/>
                    </a:lnTo>
                    <a:lnTo>
                      <a:pt x="288" y="395"/>
                    </a:lnTo>
                    <a:lnTo>
                      <a:pt x="277" y="379"/>
                    </a:lnTo>
                    <a:lnTo>
                      <a:pt x="260" y="373"/>
                    </a:lnTo>
                    <a:lnTo>
                      <a:pt x="243" y="367"/>
                    </a:lnTo>
                    <a:lnTo>
                      <a:pt x="226" y="367"/>
                    </a:lnTo>
                    <a:lnTo>
                      <a:pt x="197" y="367"/>
                    </a:lnTo>
                    <a:lnTo>
                      <a:pt x="180" y="367"/>
                    </a:lnTo>
                    <a:lnTo>
                      <a:pt x="164" y="373"/>
                    </a:lnTo>
                    <a:lnTo>
                      <a:pt x="180" y="266"/>
                    </a:lnTo>
                    <a:lnTo>
                      <a:pt x="203" y="266"/>
                    </a:lnTo>
                    <a:lnTo>
                      <a:pt x="226" y="260"/>
                    </a:lnTo>
                    <a:lnTo>
                      <a:pt x="243" y="254"/>
                    </a:lnTo>
                    <a:lnTo>
                      <a:pt x="260" y="243"/>
                    </a:lnTo>
                    <a:lnTo>
                      <a:pt x="271" y="232"/>
                    </a:lnTo>
                    <a:lnTo>
                      <a:pt x="282" y="215"/>
                    </a:lnTo>
                    <a:lnTo>
                      <a:pt x="288" y="198"/>
                    </a:lnTo>
                    <a:lnTo>
                      <a:pt x="288" y="181"/>
                    </a:lnTo>
                    <a:lnTo>
                      <a:pt x="288" y="164"/>
                    </a:lnTo>
                    <a:lnTo>
                      <a:pt x="282" y="147"/>
                    </a:lnTo>
                    <a:lnTo>
                      <a:pt x="277" y="136"/>
                    </a:lnTo>
                    <a:lnTo>
                      <a:pt x="265" y="124"/>
                    </a:lnTo>
                    <a:lnTo>
                      <a:pt x="254" y="119"/>
                    </a:lnTo>
                    <a:lnTo>
                      <a:pt x="243" y="108"/>
                    </a:lnTo>
                    <a:lnTo>
                      <a:pt x="231" y="108"/>
                    </a:lnTo>
                    <a:lnTo>
                      <a:pt x="214" y="108"/>
                    </a:lnTo>
                    <a:lnTo>
                      <a:pt x="197" y="108"/>
                    </a:lnTo>
                    <a:lnTo>
                      <a:pt x="180" y="113"/>
                    </a:lnTo>
                    <a:lnTo>
                      <a:pt x="169" y="119"/>
                    </a:lnTo>
                    <a:lnTo>
                      <a:pt x="158" y="130"/>
                    </a:lnTo>
                    <a:lnTo>
                      <a:pt x="147" y="141"/>
                    </a:lnTo>
                    <a:lnTo>
                      <a:pt x="135" y="158"/>
                    </a:lnTo>
                    <a:lnTo>
                      <a:pt x="130" y="175"/>
                    </a:lnTo>
                    <a:lnTo>
                      <a:pt x="130" y="198"/>
                    </a:lnTo>
                    <a:lnTo>
                      <a:pt x="5" y="175"/>
                    </a:lnTo>
                    <a:lnTo>
                      <a:pt x="17" y="147"/>
                    </a:lnTo>
                    <a:lnTo>
                      <a:pt x="22" y="119"/>
                    </a:lnTo>
                    <a:lnTo>
                      <a:pt x="34" y="96"/>
                    </a:lnTo>
                    <a:lnTo>
                      <a:pt x="45" y="79"/>
                    </a:lnTo>
                    <a:lnTo>
                      <a:pt x="56" y="62"/>
                    </a:lnTo>
                    <a:lnTo>
                      <a:pt x="73" y="45"/>
                    </a:lnTo>
                    <a:lnTo>
                      <a:pt x="96" y="28"/>
                    </a:lnTo>
                    <a:lnTo>
                      <a:pt x="118" y="17"/>
                    </a:lnTo>
                    <a:lnTo>
                      <a:pt x="141" y="12"/>
                    </a:lnTo>
                    <a:lnTo>
                      <a:pt x="164" y="0"/>
                    </a:lnTo>
                    <a:lnTo>
                      <a:pt x="192" y="0"/>
                    </a:lnTo>
                    <a:lnTo>
                      <a:pt x="214" y="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637112">
              <a:extLst>
                <a:ext uri="{FF2B5EF4-FFF2-40B4-BE49-F238E27FC236}">
                  <a16:creationId xmlns:a16="http://schemas.microsoft.com/office/drawing/2014/main" id="{64D3D589-CD59-4392-B87B-0EA9B1DFDD96}"/>
                </a:ext>
              </a:extLst>
            </p:cNvPr>
            <p:cNvGrpSpPr/>
            <p:nvPr/>
          </p:nvGrpSpPr>
          <p:grpSpPr>
            <a:xfrm>
              <a:off x="4302815" y="1904158"/>
              <a:ext cx="3222506" cy="830997"/>
              <a:chOff x="4302815" y="1904158"/>
              <a:chExt cx="3222506" cy="830997"/>
            </a:xfrm>
          </p:grpSpPr>
          <p:sp>
            <p:nvSpPr>
              <p:cNvPr id="30" name="Shape 19303030">
                <a:extLst>
                  <a:ext uri="{FF2B5EF4-FFF2-40B4-BE49-F238E27FC236}">
                    <a16:creationId xmlns:a16="http://schemas.microsoft.com/office/drawing/2014/main" id="{2938B97E-D458-46A8-89EF-BE7E67475DE1}"/>
                  </a:ext>
                </a:extLst>
              </p:cNvPr>
              <p:cNvSpPr/>
              <p:nvPr/>
            </p:nvSpPr>
            <p:spPr>
              <a:xfrm>
                <a:off x="4801263" y="1904158"/>
                <a:ext cx="2724058" cy="830997"/>
              </a:xfrm>
              <a:prstGeom prst="rect">
                <a:avLst/>
              </a:prstGeom>
              <a:solidFill>
                <a:srgbClr val="0034BD">
                  <a:alpha val="0"/>
                </a:srgbClr>
              </a:solidFill>
              <a:ln w="127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Установить соответствие</a:t>
                </a:r>
              </a:p>
            </p:txBody>
          </p:sp>
          <p:sp>
            <p:nvSpPr>
              <p:cNvPr id="31" name="Shape 20313131">
                <a:extLst>
                  <a:ext uri="{FF2B5EF4-FFF2-40B4-BE49-F238E27FC236}">
                    <a16:creationId xmlns:a16="http://schemas.microsoft.com/office/drawing/2014/main" id="{5F199ED4-274E-4941-B913-A487D3CDEC5B}"/>
                  </a:ext>
                </a:extLst>
              </p:cNvPr>
              <p:cNvSpPr/>
              <p:nvPr/>
            </p:nvSpPr>
            <p:spPr>
              <a:xfrm>
                <a:off x="4302815" y="1953406"/>
                <a:ext cx="392166" cy="392166"/>
              </a:xfrm>
              <a:prstGeom prst="roundRect">
                <a:avLst>
                  <a:gd name="adj" fmla="val 34509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Shape 21363636">
                <a:extLst>
                  <a:ext uri="{FF2B5EF4-FFF2-40B4-BE49-F238E27FC236}">
                    <a16:creationId xmlns:a16="http://schemas.microsoft.com/office/drawing/2014/main" id="{F4896B6F-D13E-48FD-8CB2-A564E553D4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25995" y="2047673"/>
                <a:ext cx="145806" cy="203630"/>
              </a:xfrm>
              <a:custGeom>
                <a:avLst/>
                <a:gdLst>
                  <a:gd name="T0" fmla="*/ 293 w 490"/>
                  <a:gd name="T1" fmla="*/ 0 h 688"/>
                  <a:gd name="T2" fmla="*/ 406 w 490"/>
                  <a:gd name="T3" fmla="*/ 0 h 688"/>
                  <a:gd name="T4" fmla="*/ 406 w 490"/>
                  <a:gd name="T5" fmla="*/ 434 h 688"/>
                  <a:gd name="T6" fmla="*/ 490 w 490"/>
                  <a:gd name="T7" fmla="*/ 434 h 688"/>
                  <a:gd name="T8" fmla="*/ 490 w 490"/>
                  <a:gd name="T9" fmla="*/ 547 h 688"/>
                  <a:gd name="T10" fmla="*/ 406 w 490"/>
                  <a:gd name="T11" fmla="*/ 547 h 688"/>
                  <a:gd name="T12" fmla="*/ 406 w 490"/>
                  <a:gd name="T13" fmla="*/ 688 h 688"/>
                  <a:gd name="T14" fmla="*/ 276 w 490"/>
                  <a:gd name="T15" fmla="*/ 688 h 688"/>
                  <a:gd name="T16" fmla="*/ 276 w 490"/>
                  <a:gd name="T17" fmla="*/ 547 h 688"/>
                  <a:gd name="T18" fmla="*/ 0 w 490"/>
                  <a:gd name="T19" fmla="*/ 547 h 688"/>
                  <a:gd name="T20" fmla="*/ 0 w 490"/>
                  <a:gd name="T21" fmla="*/ 434 h 688"/>
                  <a:gd name="T22" fmla="*/ 293 w 490"/>
                  <a:gd name="T23" fmla="*/ 0 h 688"/>
                  <a:gd name="T24" fmla="*/ 276 w 490"/>
                  <a:gd name="T25" fmla="*/ 197 h 688"/>
                  <a:gd name="T26" fmla="*/ 118 w 490"/>
                  <a:gd name="T27" fmla="*/ 434 h 688"/>
                  <a:gd name="T28" fmla="*/ 276 w 490"/>
                  <a:gd name="T29" fmla="*/ 434 h 688"/>
                  <a:gd name="T30" fmla="*/ 276 w 490"/>
                  <a:gd name="T31" fmla="*/ 197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0" h="688">
                    <a:moveTo>
                      <a:pt x="293" y="0"/>
                    </a:moveTo>
                    <a:lnTo>
                      <a:pt x="406" y="0"/>
                    </a:lnTo>
                    <a:lnTo>
                      <a:pt x="406" y="434"/>
                    </a:lnTo>
                    <a:lnTo>
                      <a:pt x="490" y="434"/>
                    </a:lnTo>
                    <a:lnTo>
                      <a:pt x="490" y="547"/>
                    </a:lnTo>
                    <a:lnTo>
                      <a:pt x="406" y="547"/>
                    </a:lnTo>
                    <a:lnTo>
                      <a:pt x="406" y="688"/>
                    </a:lnTo>
                    <a:lnTo>
                      <a:pt x="276" y="688"/>
                    </a:lnTo>
                    <a:lnTo>
                      <a:pt x="276" y="547"/>
                    </a:lnTo>
                    <a:lnTo>
                      <a:pt x="0" y="547"/>
                    </a:lnTo>
                    <a:lnTo>
                      <a:pt x="0" y="434"/>
                    </a:lnTo>
                    <a:lnTo>
                      <a:pt x="293" y="0"/>
                    </a:lnTo>
                    <a:close/>
                    <a:moveTo>
                      <a:pt x="276" y="197"/>
                    </a:moveTo>
                    <a:lnTo>
                      <a:pt x="118" y="434"/>
                    </a:lnTo>
                    <a:lnTo>
                      <a:pt x="276" y="434"/>
                    </a:lnTo>
                    <a:lnTo>
                      <a:pt x="276" y="19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647213">
              <a:extLst>
                <a:ext uri="{FF2B5EF4-FFF2-40B4-BE49-F238E27FC236}">
                  <a16:creationId xmlns:a16="http://schemas.microsoft.com/office/drawing/2014/main" id="{ACECA573-5973-4BC9-B3F5-D2E12ECCA0F3}"/>
                </a:ext>
              </a:extLst>
            </p:cNvPr>
            <p:cNvGrpSpPr/>
            <p:nvPr/>
          </p:nvGrpSpPr>
          <p:grpSpPr>
            <a:xfrm>
              <a:off x="4302815" y="3301766"/>
              <a:ext cx="3222506" cy="830997"/>
              <a:chOff x="4302815" y="3301766"/>
              <a:chExt cx="3222506" cy="830997"/>
            </a:xfrm>
          </p:grpSpPr>
          <p:sp>
            <p:nvSpPr>
              <p:cNvPr id="37" name="Shape 23373737">
                <a:extLst>
                  <a:ext uri="{FF2B5EF4-FFF2-40B4-BE49-F238E27FC236}">
                    <a16:creationId xmlns:a16="http://schemas.microsoft.com/office/drawing/2014/main" id="{92F62FD4-BF86-4655-8AAB-DD2F68B17A5A}"/>
                  </a:ext>
                </a:extLst>
              </p:cNvPr>
              <p:cNvSpPr/>
              <p:nvPr/>
            </p:nvSpPr>
            <p:spPr>
              <a:xfrm>
                <a:off x="4801263" y="3301766"/>
                <a:ext cx="2724058" cy="830997"/>
              </a:xfrm>
              <a:prstGeom prst="rect">
                <a:avLst/>
              </a:prstGeom>
              <a:solidFill>
                <a:srgbClr val="0034BD">
                  <a:alpha val="0"/>
                </a:srgbClr>
              </a:solidFill>
              <a:ln w="127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Вставить пропуски</a:t>
                </a:r>
              </a:p>
            </p:txBody>
          </p:sp>
          <p:sp>
            <p:nvSpPr>
              <p:cNvPr id="38" name="Shape 24383838">
                <a:extLst>
                  <a:ext uri="{FF2B5EF4-FFF2-40B4-BE49-F238E27FC236}">
                    <a16:creationId xmlns:a16="http://schemas.microsoft.com/office/drawing/2014/main" id="{ACEA9170-099B-4288-9F8E-8641D9D9AAA5}"/>
                  </a:ext>
                </a:extLst>
              </p:cNvPr>
              <p:cNvSpPr/>
              <p:nvPr/>
            </p:nvSpPr>
            <p:spPr>
              <a:xfrm>
                <a:off x="4302815" y="3351014"/>
                <a:ext cx="392166" cy="392166"/>
              </a:xfrm>
              <a:prstGeom prst="roundRect">
                <a:avLst>
                  <a:gd name="adj" fmla="val 34509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Shape 25434343">
                <a:extLst>
                  <a:ext uri="{FF2B5EF4-FFF2-40B4-BE49-F238E27FC236}">
                    <a16:creationId xmlns:a16="http://schemas.microsoft.com/office/drawing/2014/main" id="{1CF5D067-6EAF-4B4D-BB3E-7133D841F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699" y="3445351"/>
                <a:ext cx="136399" cy="203491"/>
              </a:xfrm>
              <a:custGeom>
                <a:avLst/>
                <a:gdLst>
                  <a:gd name="T0" fmla="*/ 424 w 457"/>
                  <a:gd name="T1" fmla="*/ 0 h 682"/>
                  <a:gd name="T2" fmla="*/ 181 w 457"/>
                  <a:gd name="T3" fmla="*/ 118 h 682"/>
                  <a:gd name="T4" fmla="*/ 181 w 457"/>
                  <a:gd name="T5" fmla="*/ 225 h 682"/>
                  <a:gd name="T6" fmla="*/ 226 w 457"/>
                  <a:gd name="T7" fmla="*/ 214 h 682"/>
                  <a:gd name="T8" fmla="*/ 271 w 457"/>
                  <a:gd name="T9" fmla="*/ 214 h 682"/>
                  <a:gd name="T10" fmla="*/ 311 w 457"/>
                  <a:gd name="T11" fmla="*/ 220 h 682"/>
                  <a:gd name="T12" fmla="*/ 345 w 457"/>
                  <a:gd name="T13" fmla="*/ 237 h 682"/>
                  <a:gd name="T14" fmla="*/ 378 w 457"/>
                  <a:gd name="T15" fmla="*/ 259 h 682"/>
                  <a:gd name="T16" fmla="*/ 407 w 457"/>
                  <a:gd name="T17" fmla="*/ 293 h 682"/>
                  <a:gd name="T18" fmla="*/ 429 w 457"/>
                  <a:gd name="T19" fmla="*/ 327 h 682"/>
                  <a:gd name="T20" fmla="*/ 446 w 457"/>
                  <a:gd name="T21" fmla="*/ 372 h 682"/>
                  <a:gd name="T22" fmla="*/ 452 w 457"/>
                  <a:gd name="T23" fmla="*/ 417 h 682"/>
                  <a:gd name="T24" fmla="*/ 452 w 457"/>
                  <a:gd name="T25" fmla="*/ 462 h 682"/>
                  <a:gd name="T26" fmla="*/ 446 w 457"/>
                  <a:gd name="T27" fmla="*/ 502 h 682"/>
                  <a:gd name="T28" fmla="*/ 435 w 457"/>
                  <a:gd name="T29" fmla="*/ 536 h 682"/>
                  <a:gd name="T30" fmla="*/ 418 w 457"/>
                  <a:gd name="T31" fmla="*/ 575 h 682"/>
                  <a:gd name="T32" fmla="*/ 390 w 457"/>
                  <a:gd name="T33" fmla="*/ 609 h 682"/>
                  <a:gd name="T34" fmla="*/ 350 w 457"/>
                  <a:gd name="T35" fmla="*/ 643 h 682"/>
                  <a:gd name="T36" fmla="*/ 305 w 457"/>
                  <a:gd name="T37" fmla="*/ 665 h 682"/>
                  <a:gd name="T38" fmla="*/ 254 w 457"/>
                  <a:gd name="T39" fmla="*/ 677 h 682"/>
                  <a:gd name="T40" fmla="*/ 198 w 457"/>
                  <a:gd name="T41" fmla="*/ 677 h 682"/>
                  <a:gd name="T42" fmla="*/ 158 w 457"/>
                  <a:gd name="T43" fmla="*/ 671 h 682"/>
                  <a:gd name="T44" fmla="*/ 119 w 457"/>
                  <a:gd name="T45" fmla="*/ 660 h 682"/>
                  <a:gd name="T46" fmla="*/ 85 w 457"/>
                  <a:gd name="T47" fmla="*/ 643 h 682"/>
                  <a:gd name="T48" fmla="*/ 57 w 457"/>
                  <a:gd name="T49" fmla="*/ 615 h 682"/>
                  <a:gd name="T50" fmla="*/ 34 w 457"/>
                  <a:gd name="T51" fmla="*/ 586 h 682"/>
                  <a:gd name="T52" fmla="*/ 12 w 457"/>
                  <a:gd name="T53" fmla="*/ 553 h 682"/>
                  <a:gd name="T54" fmla="*/ 0 w 457"/>
                  <a:gd name="T55" fmla="*/ 513 h 682"/>
                  <a:gd name="T56" fmla="*/ 130 w 457"/>
                  <a:gd name="T57" fmla="*/ 479 h 682"/>
                  <a:gd name="T58" fmla="*/ 141 w 457"/>
                  <a:gd name="T59" fmla="*/ 519 h 682"/>
                  <a:gd name="T60" fmla="*/ 164 w 457"/>
                  <a:gd name="T61" fmla="*/ 553 h 682"/>
                  <a:gd name="T62" fmla="*/ 192 w 457"/>
                  <a:gd name="T63" fmla="*/ 570 h 682"/>
                  <a:gd name="T64" fmla="*/ 226 w 457"/>
                  <a:gd name="T65" fmla="*/ 575 h 682"/>
                  <a:gd name="T66" fmla="*/ 260 w 457"/>
                  <a:gd name="T67" fmla="*/ 570 h 682"/>
                  <a:gd name="T68" fmla="*/ 294 w 457"/>
                  <a:gd name="T69" fmla="*/ 541 h 682"/>
                  <a:gd name="T70" fmla="*/ 316 w 457"/>
                  <a:gd name="T71" fmla="*/ 502 h 682"/>
                  <a:gd name="T72" fmla="*/ 322 w 457"/>
                  <a:gd name="T73" fmla="*/ 445 h 682"/>
                  <a:gd name="T74" fmla="*/ 316 w 457"/>
                  <a:gd name="T75" fmla="*/ 389 h 682"/>
                  <a:gd name="T76" fmla="*/ 294 w 457"/>
                  <a:gd name="T77" fmla="*/ 349 h 682"/>
                  <a:gd name="T78" fmla="*/ 260 w 457"/>
                  <a:gd name="T79" fmla="*/ 327 h 682"/>
                  <a:gd name="T80" fmla="*/ 220 w 457"/>
                  <a:gd name="T81" fmla="*/ 316 h 682"/>
                  <a:gd name="T82" fmla="*/ 192 w 457"/>
                  <a:gd name="T83" fmla="*/ 321 h 682"/>
                  <a:gd name="T84" fmla="*/ 170 w 457"/>
                  <a:gd name="T85" fmla="*/ 327 h 682"/>
                  <a:gd name="T86" fmla="*/ 141 w 457"/>
                  <a:gd name="T87" fmla="*/ 344 h 682"/>
                  <a:gd name="T88" fmla="*/ 119 w 457"/>
                  <a:gd name="T89" fmla="*/ 366 h 682"/>
                  <a:gd name="T90" fmla="*/ 79 w 457"/>
                  <a:gd name="T91" fmla="*/ 0 h 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7" h="682">
                    <a:moveTo>
                      <a:pt x="79" y="0"/>
                    </a:moveTo>
                    <a:lnTo>
                      <a:pt x="424" y="0"/>
                    </a:lnTo>
                    <a:lnTo>
                      <a:pt x="424" y="118"/>
                    </a:lnTo>
                    <a:lnTo>
                      <a:pt x="181" y="118"/>
                    </a:lnTo>
                    <a:lnTo>
                      <a:pt x="158" y="237"/>
                    </a:lnTo>
                    <a:lnTo>
                      <a:pt x="181" y="225"/>
                    </a:lnTo>
                    <a:lnTo>
                      <a:pt x="203" y="220"/>
                    </a:lnTo>
                    <a:lnTo>
                      <a:pt x="226" y="214"/>
                    </a:lnTo>
                    <a:lnTo>
                      <a:pt x="249" y="214"/>
                    </a:lnTo>
                    <a:lnTo>
                      <a:pt x="271" y="214"/>
                    </a:lnTo>
                    <a:lnTo>
                      <a:pt x="288" y="214"/>
                    </a:lnTo>
                    <a:lnTo>
                      <a:pt x="311" y="220"/>
                    </a:lnTo>
                    <a:lnTo>
                      <a:pt x="328" y="231"/>
                    </a:lnTo>
                    <a:lnTo>
                      <a:pt x="345" y="237"/>
                    </a:lnTo>
                    <a:lnTo>
                      <a:pt x="361" y="248"/>
                    </a:lnTo>
                    <a:lnTo>
                      <a:pt x="378" y="259"/>
                    </a:lnTo>
                    <a:lnTo>
                      <a:pt x="395" y="276"/>
                    </a:lnTo>
                    <a:lnTo>
                      <a:pt x="407" y="293"/>
                    </a:lnTo>
                    <a:lnTo>
                      <a:pt x="424" y="310"/>
                    </a:lnTo>
                    <a:lnTo>
                      <a:pt x="429" y="327"/>
                    </a:lnTo>
                    <a:lnTo>
                      <a:pt x="440" y="349"/>
                    </a:lnTo>
                    <a:lnTo>
                      <a:pt x="446" y="372"/>
                    </a:lnTo>
                    <a:lnTo>
                      <a:pt x="452" y="395"/>
                    </a:lnTo>
                    <a:lnTo>
                      <a:pt x="452" y="417"/>
                    </a:lnTo>
                    <a:lnTo>
                      <a:pt x="457" y="440"/>
                    </a:lnTo>
                    <a:lnTo>
                      <a:pt x="452" y="462"/>
                    </a:lnTo>
                    <a:lnTo>
                      <a:pt x="452" y="479"/>
                    </a:lnTo>
                    <a:lnTo>
                      <a:pt x="446" y="502"/>
                    </a:lnTo>
                    <a:lnTo>
                      <a:pt x="440" y="519"/>
                    </a:lnTo>
                    <a:lnTo>
                      <a:pt x="435" y="536"/>
                    </a:lnTo>
                    <a:lnTo>
                      <a:pt x="429" y="558"/>
                    </a:lnTo>
                    <a:lnTo>
                      <a:pt x="418" y="575"/>
                    </a:lnTo>
                    <a:lnTo>
                      <a:pt x="407" y="592"/>
                    </a:lnTo>
                    <a:lnTo>
                      <a:pt x="390" y="609"/>
                    </a:lnTo>
                    <a:lnTo>
                      <a:pt x="373" y="632"/>
                    </a:lnTo>
                    <a:lnTo>
                      <a:pt x="350" y="643"/>
                    </a:lnTo>
                    <a:lnTo>
                      <a:pt x="328" y="660"/>
                    </a:lnTo>
                    <a:lnTo>
                      <a:pt x="305" y="665"/>
                    </a:lnTo>
                    <a:lnTo>
                      <a:pt x="277" y="677"/>
                    </a:lnTo>
                    <a:lnTo>
                      <a:pt x="254" y="677"/>
                    </a:lnTo>
                    <a:lnTo>
                      <a:pt x="226" y="682"/>
                    </a:lnTo>
                    <a:lnTo>
                      <a:pt x="198" y="677"/>
                    </a:lnTo>
                    <a:lnTo>
                      <a:pt x="181" y="677"/>
                    </a:lnTo>
                    <a:lnTo>
                      <a:pt x="158" y="671"/>
                    </a:lnTo>
                    <a:lnTo>
                      <a:pt x="136" y="665"/>
                    </a:lnTo>
                    <a:lnTo>
                      <a:pt x="119" y="660"/>
                    </a:lnTo>
                    <a:lnTo>
                      <a:pt x="102" y="654"/>
                    </a:lnTo>
                    <a:lnTo>
                      <a:pt x="85" y="643"/>
                    </a:lnTo>
                    <a:lnTo>
                      <a:pt x="68" y="632"/>
                    </a:lnTo>
                    <a:lnTo>
                      <a:pt x="57" y="615"/>
                    </a:lnTo>
                    <a:lnTo>
                      <a:pt x="45" y="603"/>
                    </a:lnTo>
                    <a:lnTo>
                      <a:pt x="34" y="586"/>
                    </a:lnTo>
                    <a:lnTo>
                      <a:pt x="23" y="570"/>
                    </a:lnTo>
                    <a:lnTo>
                      <a:pt x="12" y="553"/>
                    </a:lnTo>
                    <a:lnTo>
                      <a:pt x="6" y="536"/>
                    </a:lnTo>
                    <a:lnTo>
                      <a:pt x="0" y="513"/>
                    </a:lnTo>
                    <a:lnTo>
                      <a:pt x="0" y="496"/>
                    </a:lnTo>
                    <a:lnTo>
                      <a:pt x="130" y="479"/>
                    </a:lnTo>
                    <a:lnTo>
                      <a:pt x="130" y="502"/>
                    </a:lnTo>
                    <a:lnTo>
                      <a:pt x="141" y="519"/>
                    </a:lnTo>
                    <a:lnTo>
                      <a:pt x="147" y="536"/>
                    </a:lnTo>
                    <a:lnTo>
                      <a:pt x="164" y="553"/>
                    </a:lnTo>
                    <a:lnTo>
                      <a:pt x="175" y="558"/>
                    </a:lnTo>
                    <a:lnTo>
                      <a:pt x="192" y="570"/>
                    </a:lnTo>
                    <a:lnTo>
                      <a:pt x="209" y="575"/>
                    </a:lnTo>
                    <a:lnTo>
                      <a:pt x="226" y="575"/>
                    </a:lnTo>
                    <a:lnTo>
                      <a:pt x="243" y="575"/>
                    </a:lnTo>
                    <a:lnTo>
                      <a:pt x="260" y="570"/>
                    </a:lnTo>
                    <a:lnTo>
                      <a:pt x="277" y="558"/>
                    </a:lnTo>
                    <a:lnTo>
                      <a:pt x="294" y="541"/>
                    </a:lnTo>
                    <a:lnTo>
                      <a:pt x="305" y="524"/>
                    </a:lnTo>
                    <a:lnTo>
                      <a:pt x="316" y="502"/>
                    </a:lnTo>
                    <a:lnTo>
                      <a:pt x="322" y="474"/>
                    </a:lnTo>
                    <a:lnTo>
                      <a:pt x="322" y="445"/>
                    </a:lnTo>
                    <a:lnTo>
                      <a:pt x="322" y="412"/>
                    </a:lnTo>
                    <a:lnTo>
                      <a:pt x="316" y="389"/>
                    </a:lnTo>
                    <a:lnTo>
                      <a:pt x="305" y="366"/>
                    </a:lnTo>
                    <a:lnTo>
                      <a:pt x="294" y="349"/>
                    </a:lnTo>
                    <a:lnTo>
                      <a:pt x="277" y="333"/>
                    </a:lnTo>
                    <a:lnTo>
                      <a:pt x="260" y="327"/>
                    </a:lnTo>
                    <a:lnTo>
                      <a:pt x="243" y="321"/>
                    </a:lnTo>
                    <a:lnTo>
                      <a:pt x="220" y="316"/>
                    </a:lnTo>
                    <a:lnTo>
                      <a:pt x="209" y="316"/>
                    </a:lnTo>
                    <a:lnTo>
                      <a:pt x="192" y="321"/>
                    </a:lnTo>
                    <a:lnTo>
                      <a:pt x="181" y="327"/>
                    </a:lnTo>
                    <a:lnTo>
                      <a:pt x="170" y="327"/>
                    </a:lnTo>
                    <a:lnTo>
                      <a:pt x="153" y="338"/>
                    </a:lnTo>
                    <a:lnTo>
                      <a:pt x="141" y="344"/>
                    </a:lnTo>
                    <a:lnTo>
                      <a:pt x="130" y="355"/>
                    </a:lnTo>
                    <a:lnTo>
                      <a:pt x="119" y="366"/>
                    </a:lnTo>
                    <a:lnTo>
                      <a:pt x="17" y="355"/>
                    </a:lnTo>
                    <a:lnTo>
                      <a:pt x="79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657314">
              <a:extLst>
                <a:ext uri="{FF2B5EF4-FFF2-40B4-BE49-F238E27FC236}">
                  <a16:creationId xmlns:a16="http://schemas.microsoft.com/office/drawing/2014/main" id="{51528585-F5D3-47EA-993B-39281A7F962E}"/>
                </a:ext>
              </a:extLst>
            </p:cNvPr>
            <p:cNvGrpSpPr/>
            <p:nvPr/>
          </p:nvGrpSpPr>
          <p:grpSpPr>
            <a:xfrm>
              <a:off x="4302815" y="4736797"/>
              <a:ext cx="3222506" cy="830997"/>
              <a:chOff x="4302815" y="4736797"/>
              <a:chExt cx="3222506" cy="830997"/>
            </a:xfrm>
          </p:grpSpPr>
          <p:sp>
            <p:nvSpPr>
              <p:cNvPr id="44" name="Shape 27444444">
                <a:extLst>
                  <a:ext uri="{FF2B5EF4-FFF2-40B4-BE49-F238E27FC236}">
                    <a16:creationId xmlns:a16="http://schemas.microsoft.com/office/drawing/2014/main" id="{CD213F13-870A-4D55-B58E-62DE446B1FBF}"/>
                  </a:ext>
                </a:extLst>
              </p:cNvPr>
              <p:cNvSpPr/>
              <p:nvPr/>
            </p:nvSpPr>
            <p:spPr>
              <a:xfrm>
                <a:off x="4801263" y="4736797"/>
                <a:ext cx="2724058" cy="830997"/>
              </a:xfrm>
              <a:prstGeom prst="rect">
                <a:avLst/>
              </a:prstGeom>
              <a:solidFill>
                <a:srgbClr val="0034BD">
                  <a:alpha val="0"/>
                </a:srgbClr>
              </a:solidFill>
              <a:ln w="127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Выбрать слово из списка</a:t>
                </a:r>
              </a:p>
            </p:txBody>
          </p:sp>
          <p:sp>
            <p:nvSpPr>
              <p:cNvPr id="45" name="Shape 28454545">
                <a:extLst>
                  <a:ext uri="{FF2B5EF4-FFF2-40B4-BE49-F238E27FC236}">
                    <a16:creationId xmlns:a16="http://schemas.microsoft.com/office/drawing/2014/main" id="{D4FAFFC3-4F64-403C-9791-516B51D89EDF}"/>
                  </a:ext>
                </a:extLst>
              </p:cNvPr>
              <p:cNvSpPr/>
              <p:nvPr/>
            </p:nvSpPr>
            <p:spPr>
              <a:xfrm>
                <a:off x="4302815" y="4786044"/>
                <a:ext cx="392166" cy="392166"/>
              </a:xfrm>
              <a:prstGeom prst="roundRect">
                <a:avLst>
                  <a:gd name="adj" fmla="val 34509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Shape 29505050">
                <a:extLst>
                  <a:ext uri="{FF2B5EF4-FFF2-40B4-BE49-F238E27FC236}">
                    <a16:creationId xmlns:a16="http://schemas.microsoft.com/office/drawing/2014/main" id="{A87E3FEE-E4C4-41CD-9769-3F2B6C2222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1184" y="4878582"/>
                <a:ext cx="135431" cy="207089"/>
              </a:xfrm>
              <a:custGeom>
                <a:avLst/>
                <a:gdLst>
                  <a:gd name="T0" fmla="*/ 288 w 457"/>
                  <a:gd name="T1" fmla="*/ 0 h 695"/>
                  <a:gd name="T2" fmla="*/ 378 w 457"/>
                  <a:gd name="T3" fmla="*/ 40 h 695"/>
                  <a:gd name="T4" fmla="*/ 435 w 457"/>
                  <a:gd name="T5" fmla="*/ 130 h 695"/>
                  <a:gd name="T6" fmla="*/ 310 w 457"/>
                  <a:gd name="T7" fmla="*/ 164 h 695"/>
                  <a:gd name="T8" fmla="*/ 293 w 457"/>
                  <a:gd name="T9" fmla="*/ 124 h 695"/>
                  <a:gd name="T10" fmla="*/ 254 w 457"/>
                  <a:gd name="T11" fmla="*/ 108 h 695"/>
                  <a:gd name="T12" fmla="*/ 203 w 457"/>
                  <a:gd name="T13" fmla="*/ 113 h 695"/>
                  <a:gd name="T14" fmla="*/ 164 w 457"/>
                  <a:gd name="T15" fmla="*/ 153 h 695"/>
                  <a:gd name="T16" fmla="*/ 147 w 457"/>
                  <a:gd name="T17" fmla="*/ 198 h 695"/>
                  <a:gd name="T18" fmla="*/ 135 w 457"/>
                  <a:gd name="T19" fmla="*/ 271 h 695"/>
                  <a:gd name="T20" fmla="*/ 158 w 457"/>
                  <a:gd name="T21" fmla="*/ 271 h 695"/>
                  <a:gd name="T22" fmla="*/ 203 w 457"/>
                  <a:gd name="T23" fmla="*/ 249 h 695"/>
                  <a:gd name="T24" fmla="*/ 254 w 457"/>
                  <a:gd name="T25" fmla="*/ 237 h 695"/>
                  <a:gd name="T26" fmla="*/ 316 w 457"/>
                  <a:gd name="T27" fmla="*/ 249 h 695"/>
                  <a:gd name="T28" fmla="*/ 367 w 457"/>
                  <a:gd name="T29" fmla="*/ 271 h 695"/>
                  <a:gd name="T30" fmla="*/ 412 w 457"/>
                  <a:gd name="T31" fmla="*/ 316 h 695"/>
                  <a:gd name="T32" fmla="*/ 440 w 457"/>
                  <a:gd name="T33" fmla="*/ 373 h 695"/>
                  <a:gd name="T34" fmla="*/ 452 w 457"/>
                  <a:gd name="T35" fmla="*/ 441 h 695"/>
                  <a:gd name="T36" fmla="*/ 452 w 457"/>
                  <a:gd name="T37" fmla="*/ 514 h 695"/>
                  <a:gd name="T38" fmla="*/ 429 w 457"/>
                  <a:gd name="T39" fmla="*/ 576 h 695"/>
                  <a:gd name="T40" fmla="*/ 395 w 457"/>
                  <a:gd name="T41" fmla="*/ 633 h 695"/>
                  <a:gd name="T42" fmla="*/ 344 w 457"/>
                  <a:gd name="T43" fmla="*/ 667 h 695"/>
                  <a:gd name="T44" fmla="*/ 282 w 457"/>
                  <a:gd name="T45" fmla="*/ 689 h 695"/>
                  <a:gd name="T46" fmla="*/ 209 w 457"/>
                  <a:gd name="T47" fmla="*/ 689 h 695"/>
                  <a:gd name="T48" fmla="*/ 141 w 457"/>
                  <a:gd name="T49" fmla="*/ 672 h 695"/>
                  <a:gd name="T50" fmla="*/ 84 w 457"/>
                  <a:gd name="T51" fmla="*/ 633 h 695"/>
                  <a:gd name="T52" fmla="*/ 34 w 457"/>
                  <a:gd name="T53" fmla="*/ 565 h 695"/>
                  <a:gd name="T54" fmla="*/ 5 w 457"/>
                  <a:gd name="T55" fmla="*/ 475 h 695"/>
                  <a:gd name="T56" fmla="*/ 0 w 457"/>
                  <a:gd name="T57" fmla="*/ 350 h 695"/>
                  <a:gd name="T58" fmla="*/ 5 w 457"/>
                  <a:gd name="T59" fmla="*/ 226 h 695"/>
                  <a:gd name="T60" fmla="*/ 39 w 457"/>
                  <a:gd name="T61" fmla="*/ 130 h 695"/>
                  <a:gd name="T62" fmla="*/ 84 w 457"/>
                  <a:gd name="T63" fmla="*/ 62 h 695"/>
                  <a:gd name="T64" fmla="*/ 147 w 457"/>
                  <a:gd name="T65" fmla="*/ 17 h 695"/>
                  <a:gd name="T66" fmla="*/ 220 w 457"/>
                  <a:gd name="T67" fmla="*/ 0 h 695"/>
                  <a:gd name="T68" fmla="*/ 237 w 457"/>
                  <a:gd name="T69" fmla="*/ 333 h 695"/>
                  <a:gd name="T70" fmla="*/ 186 w 457"/>
                  <a:gd name="T71" fmla="*/ 350 h 695"/>
                  <a:gd name="T72" fmla="*/ 152 w 457"/>
                  <a:gd name="T73" fmla="*/ 401 h 695"/>
                  <a:gd name="T74" fmla="*/ 147 w 457"/>
                  <a:gd name="T75" fmla="*/ 480 h 695"/>
                  <a:gd name="T76" fmla="*/ 175 w 457"/>
                  <a:gd name="T77" fmla="*/ 548 h 695"/>
                  <a:gd name="T78" fmla="*/ 220 w 457"/>
                  <a:gd name="T79" fmla="*/ 582 h 695"/>
                  <a:gd name="T80" fmla="*/ 277 w 457"/>
                  <a:gd name="T81" fmla="*/ 576 h 695"/>
                  <a:gd name="T82" fmla="*/ 310 w 457"/>
                  <a:gd name="T83" fmla="*/ 542 h 695"/>
                  <a:gd name="T84" fmla="*/ 327 w 457"/>
                  <a:gd name="T85" fmla="*/ 463 h 695"/>
                  <a:gd name="T86" fmla="*/ 310 w 457"/>
                  <a:gd name="T87" fmla="*/ 384 h 695"/>
                  <a:gd name="T88" fmla="*/ 271 w 457"/>
                  <a:gd name="T89" fmla="*/ 345 h 695"/>
                  <a:gd name="T90" fmla="*/ 237 w 457"/>
                  <a:gd name="T91" fmla="*/ 333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7" h="695">
                    <a:moveTo>
                      <a:pt x="248" y="0"/>
                    </a:moveTo>
                    <a:lnTo>
                      <a:pt x="265" y="0"/>
                    </a:lnTo>
                    <a:lnTo>
                      <a:pt x="288" y="0"/>
                    </a:lnTo>
                    <a:lnTo>
                      <a:pt x="322" y="12"/>
                    </a:lnTo>
                    <a:lnTo>
                      <a:pt x="350" y="23"/>
                    </a:lnTo>
                    <a:lnTo>
                      <a:pt x="378" y="40"/>
                    </a:lnTo>
                    <a:lnTo>
                      <a:pt x="401" y="68"/>
                    </a:lnTo>
                    <a:lnTo>
                      <a:pt x="418" y="96"/>
                    </a:lnTo>
                    <a:lnTo>
                      <a:pt x="435" y="130"/>
                    </a:lnTo>
                    <a:lnTo>
                      <a:pt x="446" y="170"/>
                    </a:lnTo>
                    <a:lnTo>
                      <a:pt x="316" y="181"/>
                    </a:lnTo>
                    <a:lnTo>
                      <a:pt x="310" y="164"/>
                    </a:lnTo>
                    <a:lnTo>
                      <a:pt x="305" y="147"/>
                    </a:lnTo>
                    <a:lnTo>
                      <a:pt x="299" y="136"/>
                    </a:lnTo>
                    <a:lnTo>
                      <a:pt x="293" y="124"/>
                    </a:lnTo>
                    <a:lnTo>
                      <a:pt x="282" y="119"/>
                    </a:lnTo>
                    <a:lnTo>
                      <a:pt x="271" y="108"/>
                    </a:lnTo>
                    <a:lnTo>
                      <a:pt x="254" y="108"/>
                    </a:lnTo>
                    <a:lnTo>
                      <a:pt x="243" y="108"/>
                    </a:lnTo>
                    <a:lnTo>
                      <a:pt x="220" y="108"/>
                    </a:lnTo>
                    <a:lnTo>
                      <a:pt x="203" y="113"/>
                    </a:lnTo>
                    <a:lnTo>
                      <a:pt x="186" y="124"/>
                    </a:lnTo>
                    <a:lnTo>
                      <a:pt x="169" y="141"/>
                    </a:lnTo>
                    <a:lnTo>
                      <a:pt x="164" y="153"/>
                    </a:lnTo>
                    <a:lnTo>
                      <a:pt x="158" y="164"/>
                    </a:lnTo>
                    <a:lnTo>
                      <a:pt x="152" y="181"/>
                    </a:lnTo>
                    <a:lnTo>
                      <a:pt x="147" y="198"/>
                    </a:lnTo>
                    <a:lnTo>
                      <a:pt x="141" y="220"/>
                    </a:lnTo>
                    <a:lnTo>
                      <a:pt x="141" y="243"/>
                    </a:lnTo>
                    <a:lnTo>
                      <a:pt x="135" y="271"/>
                    </a:lnTo>
                    <a:lnTo>
                      <a:pt x="135" y="300"/>
                    </a:lnTo>
                    <a:lnTo>
                      <a:pt x="147" y="283"/>
                    </a:lnTo>
                    <a:lnTo>
                      <a:pt x="158" y="271"/>
                    </a:lnTo>
                    <a:lnTo>
                      <a:pt x="175" y="260"/>
                    </a:lnTo>
                    <a:lnTo>
                      <a:pt x="186" y="254"/>
                    </a:lnTo>
                    <a:lnTo>
                      <a:pt x="203" y="249"/>
                    </a:lnTo>
                    <a:lnTo>
                      <a:pt x="220" y="243"/>
                    </a:lnTo>
                    <a:lnTo>
                      <a:pt x="237" y="237"/>
                    </a:lnTo>
                    <a:lnTo>
                      <a:pt x="254" y="237"/>
                    </a:lnTo>
                    <a:lnTo>
                      <a:pt x="277" y="237"/>
                    </a:lnTo>
                    <a:lnTo>
                      <a:pt x="293" y="243"/>
                    </a:lnTo>
                    <a:lnTo>
                      <a:pt x="316" y="249"/>
                    </a:lnTo>
                    <a:lnTo>
                      <a:pt x="333" y="254"/>
                    </a:lnTo>
                    <a:lnTo>
                      <a:pt x="350" y="266"/>
                    </a:lnTo>
                    <a:lnTo>
                      <a:pt x="367" y="271"/>
                    </a:lnTo>
                    <a:lnTo>
                      <a:pt x="384" y="288"/>
                    </a:lnTo>
                    <a:lnTo>
                      <a:pt x="395" y="300"/>
                    </a:lnTo>
                    <a:lnTo>
                      <a:pt x="412" y="316"/>
                    </a:lnTo>
                    <a:lnTo>
                      <a:pt x="423" y="333"/>
                    </a:lnTo>
                    <a:lnTo>
                      <a:pt x="435" y="356"/>
                    </a:lnTo>
                    <a:lnTo>
                      <a:pt x="440" y="373"/>
                    </a:lnTo>
                    <a:lnTo>
                      <a:pt x="446" y="395"/>
                    </a:lnTo>
                    <a:lnTo>
                      <a:pt x="452" y="418"/>
                    </a:lnTo>
                    <a:lnTo>
                      <a:pt x="452" y="441"/>
                    </a:lnTo>
                    <a:lnTo>
                      <a:pt x="457" y="463"/>
                    </a:lnTo>
                    <a:lnTo>
                      <a:pt x="452" y="486"/>
                    </a:lnTo>
                    <a:lnTo>
                      <a:pt x="452" y="514"/>
                    </a:lnTo>
                    <a:lnTo>
                      <a:pt x="446" y="537"/>
                    </a:lnTo>
                    <a:lnTo>
                      <a:pt x="440" y="554"/>
                    </a:lnTo>
                    <a:lnTo>
                      <a:pt x="429" y="576"/>
                    </a:lnTo>
                    <a:lnTo>
                      <a:pt x="423" y="593"/>
                    </a:lnTo>
                    <a:lnTo>
                      <a:pt x="407" y="616"/>
                    </a:lnTo>
                    <a:lnTo>
                      <a:pt x="395" y="633"/>
                    </a:lnTo>
                    <a:lnTo>
                      <a:pt x="378" y="644"/>
                    </a:lnTo>
                    <a:lnTo>
                      <a:pt x="361" y="655"/>
                    </a:lnTo>
                    <a:lnTo>
                      <a:pt x="344" y="667"/>
                    </a:lnTo>
                    <a:lnTo>
                      <a:pt x="322" y="678"/>
                    </a:lnTo>
                    <a:lnTo>
                      <a:pt x="305" y="683"/>
                    </a:lnTo>
                    <a:lnTo>
                      <a:pt x="282" y="689"/>
                    </a:lnTo>
                    <a:lnTo>
                      <a:pt x="260" y="689"/>
                    </a:lnTo>
                    <a:lnTo>
                      <a:pt x="237" y="695"/>
                    </a:lnTo>
                    <a:lnTo>
                      <a:pt x="209" y="689"/>
                    </a:lnTo>
                    <a:lnTo>
                      <a:pt x="186" y="689"/>
                    </a:lnTo>
                    <a:lnTo>
                      <a:pt x="164" y="683"/>
                    </a:lnTo>
                    <a:lnTo>
                      <a:pt x="141" y="672"/>
                    </a:lnTo>
                    <a:lnTo>
                      <a:pt x="118" y="661"/>
                    </a:lnTo>
                    <a:lnTo>
                      <a:pt x="101" y="650"/>
                    </a:lnTo>
                    <a:lnTo>
                      <a:pt x="84" y="633"/>
                    </a:lnTo>
                    <a:lnTo>
                      <a:pt x="67" y="616"/>
                    </a:lnTo>
                    <a:lnTo>
                      <a:pt x="50" y="593"/>
                    </a:lnTo>
                    <a:lnTo>
                      <a:pt x="34" y="565"/>
                    </a:lnTo>
                    <a:lnTo>
                      <a:pt x="22" y="537"/>
                    </a:lnTo>
                    <a:lnTo>
                      <a:pt x="17" y="508"/>
                    </a:lnTo>
                    <a:lnTo>
                      <a:pt x="5" y="475"/>
                    </a:lnTo>
                    <a:lnTo>
                      <a:pt x="0" y="435"/>
                    </a:lnTo>
                    <a:lnTo>
                      <a:pt x="0" y="395"/>
                    </a:lnTo>
                    <a:lnTo>
                      <a:pt x="0" y="350"/>
                    </a:lnTo>
                    <a:lnTo>
                      <a:pt x="0" y="305"/>
                    </a:lnTo>
                    <a:lnTo>
                      <a:pt x="0" y="266"/>
                    </a:lnTo>
                    <a:lnTo>
                      <a:pt x="5" y="226"/>
                    </a:lnTo>
                    <a:lnTo>
                      <a:pt x="17" y="192"/>
                    </a:lnTo>
                    <a:lnTo>
                      <a:pt x="22" y="158"/>
                    </a:lnTo>
                    <a:lnTo>
                      <a:pt x="39" y="130"/>
                    </a:lnTo>
                    <a:lnTo>
                      <a:pt x="50" y="102"/>
                    </a:lnTo>
                    <a:lnTo>
                      <a:pt x="67" y="79"/>
                    </a:lnTo>
                    <a:lnTo>
                      <a:pt x="84" y="62"/>
                    </a:lnTo>
                    <a:lnTo>
                      <a:pt x="107" y="45"/>
                    </a:lnTo>
                    <a:lnTo>
                      <a:pt x="124" y="28"/>
                    </a:lnTo>
                    <a:lnTo>
                      <a:pt x="147" y="17"/>
                    </a:lnTo>
                    <a:lnTo>
                      <a:pt x="169" y="12"/>
                    </a:lnTo>
                    <a:lnTo>
                      <a:pt x="197" y="0"/>
                    </a:lnTo>
                    <a:lnTo>
                      <a:pt x="220" y="0"/>
                    </a:lnTo>
                    <a:lnTo>
                      <a:pt x="248" y="0"/>
                    </a:lnTo>
                    <a:lnTo>
                      <a:pt x="248" y="0"/>
                    </a:lnTo>
                    <a:close/>
                    <a:moveTo>
                      <a:pt x="237" y="333"/>
                    </a:moveTo>
                    <a:lnTo>
                      <a:pt x="220" y="339"/>
                    </a:lnTo>
                    <a:lnTo>
                      <a:pt x="203" y="345"/>
                    </a:lnTo>
                    <a:lnTo>
                      <a:pt x="186" y="350"/>
                    </a:lnTo>
                    <a:lnTo>
                      <a:pt x="169" y="367"/>
                    </a:lnTo>
                    <a:lnTo>
                      <a:pt x="158" y="379"/>
                    </a:lnTo>
                    <a:lnTo>
                      <a:pt x="152" y="401"/>
                    </a:lnTo>
                    <a:lnTo>
                      <a:pt x="147" y="424"/>
                    </a:lnTo>
                    <a:lnTo>
                      <a:pt x="147" y="452"/>
                    </a:lnTo>
                    <a:lnTo>
                      <a:pt x="147" y="480"/>
                    </a:lnTo>
                    <a:lnTo>
                      <a:pt x="152" y="508"/>
                    </a:lnTo>
                    <a:lnTo>
                      <a:pt x="164" y="531"/>
                    </a:lnTo>
                    <a:lnTo>
                      <a:pt x="175" y="548"/>
                    </a:lnTo>
                    <a:lnTo>
                      <a:pt x="192" y="565"/>
                    </a:lnTo>
                    <a:lnTo>
                      <a:pt x="203" y="576"/>
                    </a:lnTo>
                    <a:lnTo>
                      <a:pt x="220" y="582"/>
                    </a:lnTo>
                    <a:lnTo>
                      <a:pt x="243" y="587"/>
                    </a:lnTo>
                    <a:lnTo>
                      <a:pt x="260" y="582"/>
                    </a:lnTo>
                    <a:lnTo>
                      <a:pt x="277" y="576"/>
                    </a:lnTo>
                    <a:lnTo>
                      <a:pt x="288" y="571"/>
                    </a:lnTo>
                    <a:lnTo>
                      <a:pt x="305" y="559"/>
                    </a:lnTo>
                    <a:lnTo>
                      <a:pt x="310" y="542"/>
                    </a:lnTo>
                    <a:lnTo>
                      <a:pt x="322" y="520"/>
                    </a:lnTo>
                    <a:lnTo>
                      <a:pt x="327" y="491"/>
                    </a:lnTo>
                    <a:lnTo>
                      <a:pt x="327" y="463"/>
                    </a:lnTo>
                    <a:lnTo>
                      <a:pt x="322" y="435"/>
                    </a:lnTo>
                    <a:lnTo>
                      <a:pt x="322" y="407"/>
                    </a:lnTo>
                    <a:lnTo>
                      <a:pt x="310" y="384"/>
                    </a:lnTo>
                    <a:lnTo>
                      <a:pt x="299" y="367"/>
                    </a:lnTo>
                    <a:lnTo>
                      <a:pt x="288" y="350"/>
                    </a:lnTo>
                    <a:lnTo>
                      <a:pt x="271" y="345"/>
                    </a:lnTo>
                    <a:lnTo>
                      <a:pt x="254" y="339"/>
                    </a:lnTo>
                    <a:lnTo>
                      <a:pt x="237" y="333"/>
                    </a:lnTo>
                    <a:lnTo>
                      <a:pt x="237" y="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 algn="ctr">
                <a:solidFill>
                  <a:srgbClr val="000000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-SlideTitle22">
            <a:extLst>
              <a:ext uri="{FF2B5EF4-FFF2-40B4-BE49-F238E27FC236}">
                <a16:creationId xmlns:a16="http://schemas.microsoft.com/office/drawing/2014/main" id="{46C54B2B-9A68-4931-A42B-48E16C1890E9}"/>
              </a:ext>
            </a:extLst>
          </p:cNvPr>
          <p:cNvSpPr txBox="1"/>
          <p:nvPr/>
        </p:nvSpPr>
        <p:spPr>
          <a:xfrm>
            <a:off x="2914839" y="1250540"/>
            <a:ext cx="96012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(Заголовки)"/>
                <a:ea typeface="+mn-ea"/>
                <a:cs typeface="+mn-cs"/>
              </a:rPr>
              <a:t>ЗАДАНИЯ</a:t>
            </a:r>
          </a:p>
        </p:txBody>
      </p:sp>
      <p:pic>
        <p:nvPicPr>
          <p:cNvPr id="49" name="Picture 2" descr="Puffer fish from SpongeBob.">
            <a:extLst>
              <a:ext uri="{FF2B5EF4-FFF2-40B4-BE49-F238E27FC236}">
                <a16:creationId xmlns:a16="http://schemas.microsoft.com/office/drawing/2014/main" id="{4CEA768C-8A5E-43BE-9C80-B137D7371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r="16666" b="5459"/>
          <a:stretch/>
        </p:blipFill>
        <p:spPr bwMode="auto">
          <a:xfrm>
            <a:off x="8223281" y="991125"/>
            <a:ext cx="3483503" cy="550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07739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4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4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9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9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 autoUpdateAnimBg="0"/>
      <p:bldP spid="76" grpId="0" animBg="1" autoUpdateAnimBg="0"/>
      <p:bldP spid="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 to school memes">
            <a:extLst>
              <a:ext uri="{FF2B5EF4-FFF2-40B4-BE49-F238E27FC236}">
                <a16:creationId xmlns:a16="http://schemas.microsoft.com/office/drawing/2014/main" id="{A5F22834-3A50-4780-8910-8616814A2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95" y="398846"/>
            <a:ext cx="4969301" cy="6204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6" name="-Concpt_Shape76PR76767676">
            <a:extLst>
              <a:ext uri="{FF2B5EF4-FFF2-40B4-BE49-F238E27FC236}">
                <a16:creationId xmlns:a16="http://schemas.microsoft.com/office/drawing/2014/main" id="{3E6D6B18-17DF-4AEB-B758-2D14072FE6FA}"/>
              </a:ext>
            </a:extLst>
          </p:cNvPr>
          <p:cNvSpPr/>
          <p:nvPr/>
        </p:nvSpPr>
        <p:spPr>
          <a:xfrm>
            <a:off x="11338561" y="-853440"/>
            <a:ext cx="1706879" cy="170688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-Concpt_Shape7777777777">
            <a:extLst>
              <a:ext uri="{FF2B5EF4-FFF2-40B4-BE49-F238E27FC236}">
                <a16:creationId xmlns:a16="http://schemas.microsoft.com/office/drawing/2014/main" id="{C8294131-B82B-4C55-A018-1F91F299CDDA}"/>
              </a:ext>
            </a:extLst>
          </p:cNvPr>
          <p:cNvSpPr/>
          <p:nvPr/>
        </p:nvSpPr>
        <p:spPr>
          <a:xfrm>
            <a:off x="11332494" y="347440"/>
            <a:ext cx="512064" cy="512064"/>
          </a:xfrm>
          <a:prstGeom prst="donut">
            <a:avLst>
              <a:gd name="adj" fmla="val 23100"/>
            </a:avLst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-SlideTitle2222">
            <a:extLst>
              <a:ext uri="{FF2B5EF4-FFF2-40B4-BE49-F238E27FC236}">
                <a16:creationId xmlns:a16="http://schemas.microsoft.com/office/drawing/2014/main" id="{492624DE-3551-4123-9CCB-C50EF268B873}"/>
              </a:ext>
            </a:extLst>
          </p:cNvPr>
          <p:cNvSpPr txBox="1"/>
          <p:nvPr/>
        </p:nvSpPr>
        <p:spPr>
          <a:xfrm>
            <a:off x="485215" y="365622"/>
            <a:ext cx="96012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ЗАДАНИЕ 6 (На</a:t>
            </a:r>
            <a:r>
              <a:rPr kumimoji="0" lang="ru-RU" sz="3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экзамене)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5" name="724.08.2023 9:27:58">
            <a:extLst>
              <a:ext uri="{FF2B5EF4-FFF2-40B4-BE49-F238E27FC236}">
                <a16:creationId xmlns:a16="http://schemas.microsoft.com/office/drawing/2014/main" id="{1AFD33E6-BE2A-4743-8CAD-E34195A2C169}"/>
              </a:ext>
            </a:extLst>
          </p:cNvPr>
          <p:cNvGrpSpPr/>
          <p:nvPr/>
        </p:nvGrpSpPr>
        <p:grpSpPr>
          <a:xfrm>
            <a:off x="231913" y="2035651"/>
            <a:ext cx="5864087" cy="2904097"/>
            <a:chOff x="588527" y="1796644"/>
            <a:chExt cx="6096000" cy="2260269"/>
          </a:xfrm>
          <a:solidFill>
            <a:schemeClr val="accent2"/>
          </a:solidFill>
        </p:grpSpPr>
        <p:sp>
          <p:nvSpPr>
            <p:cNvPr id="46" name="Shape 21475">
              <a:extLst>
                <a:ext uri="{FF2B5EF4-FFF2-40B4-BE49-F238E27FC236}">
                  <a16:creationId xmlns:a16="http://schemas.microsoft.com/office/drawing/2014/main" id="{61544621-0302-4314-8AB0-9352549BBB37}"/>
                </a:ext>
              </a:extLst>
            </p:cNvPr>
            <p:cNvSpPr/>
            <p:nvPr/>
          </p:nvSpPr>
          <p:spPr>
            <a:xfrm>
              <a:off x="588527" y="1796644"/>
              <a:ext cx="6096000" cy="2260269"/>
            </a:xfrm>
            <a:prstGeom prst="roundRect">
              <a:avLst>
                <a:gd name="adj" fmla="val 5987"/>
              </a:avLst>
            </a:prstGeom>
            <a:grpFill/>
            <a:ln w="12700" cap="flat" cmpd="sng" algn="ctr">
              <a:solidFill>
                <a:schemeClr val="accent2">
                  <a:lumMod val="60000"/>
                  <a:lumOff val="4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Shape 31475">
              <a:extLst>
                <a:ext uri="{FF2B5EF4-FFF2-40B4-BE49-F238E27FC236}">
                  <a16:creationId xmlns:a16="http://schemas.microsoft.com/office/drawing/2014/main" id="{C75B5FEA-B159-4EEF-A946-C512852D8D23}"/>
                </a:ext>
              </a:extLst>
            </p:cNvPr>
            <p:cNvSpPr/>
            <p:nvPr/>
          </p:nvSpPr>
          <p:spPr>
            <a:xfrm>
              <a:off x="671197" y="2055051"/>
              <a:ext cx="5448489" cy="1764266"/>
            </a:xfrm>
            <a:prstGeom prst="rect">
              <a:avLst/>
            </a:prstGeom>
            <a:grpFill/>
            <a:ln w="12700" cap="flat" cmpd="sng" algn="ctr">
              <a:solidFill>
                <a:schemeClr val="accent2">
                  <a:lumMod val="60000"/>
                  <a:lumOff val="4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r>
                <a:rPr lang="ru-RU" sz="2173" dirty="0">
                  <a:solidFill>
                    <a:schemeClr val="bg2"/>
                  </a:solidFill>
                  <a:latin typeface="Arial Narrow" panose="020B0606020202030204" pitchFamily="34" charset="0"/>
                </a:rPr>
                <a:t>По аналогии с предыдущим заданием в первую очередь стоит прочитать текст и разобраться, о чём он. Это важно для понимания контекста в целом. Также советуем постараться предугадать, что может быть в каждом пропуске.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108818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 autoUpdateAnimBg="0"/>
      <p:bldP spid="77" grpId="0" animBg="1" autoUpdateAnimBg="0"/>
      <p:bldP spid="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-Concpt_Shape16PR16">
            <a:extLst>
              <a:ext uri="{FF2B5EF4-FFF2-40B4-BE49-F238E27FC236}">
                <a16:creationId xmlns:a16="http://schemas.microsoft.com/office/drawing/2014/main" id="{A88C16BE-37BE-445C-AF34-2FE8A5DE344F}"/>
              </a:ext>
            </a:extLst>
          </p:cNvPr>
          <p:cNvSpPr/>
          <p:nvPr/>
        </p:nvSpPr>
        <p:spPr>
          <a:xfrm>
            <a:off x="11582402" y="-609600"/>
            <a:ext cx="1219200" cy="1219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-Concpt_Shape1717">
            <a:extLst>
              <a:ext uri="{FF2B5EF4-FFF2-40B4-BE49-F238E27FC236}">
                <a16:creationId xmlns:a16="http://schemas.microsoft.com/office/drawing/2014/main" id="{24F7A185-CC73-4DDF-87C2-9D042E6610DA}"/>
              </a:ext>
            </a:extLst>
          </p:cNvPr>
          <p:cNvSpPr/>
          <p:nvPr/>
        </p:nvSpPr>
        <p:spPr>
          <a:xfrm>
            <a:off x="11578068" y="248172"/>
            <a:ext cx="365760" cy="365760"/>
          </a:xfrm>
          <a:prstGeom prst="donut">
            <a:avLst>
              <a:gd name="adj" fmla="val 2500"/>
            </a:avLst>
          </a:prstGeom>
          <a:solidFill>
            <a:srgbClr val="0034BD">
              <a:alpha val="0"/>
            </a:srgbClr>
          </a:solidFill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6F560A1-3506-425B-977E-AAFF89794F8A}"/>
              </a:ext>
            </a:extLst>
          </p:cNvPr>
          <p:cNvGrpSpPr/>
          <p:nvPr/>
        </p:nvGrpSpPr>
        <p:grpSpPr>
          <a:xfrm>
            <a:off x="1168892" y="760884"/>
            <a:ext cx="10190941" cy="5081162"/>
            <a:chOff x="1151137" y="828912"/>
            <a:chExt cx="10190941" cy="5081162"/>
          </a:xfrm>
        </p:grpSpPr>
        <p:sp>
          <p:nvSpPr>
            <p:cNvPr id="2" name="-Title222">
              <a:extLst>
                <a:ext uri="{FF2B5EF4-FFF2-40B4-BE49-F238E27FC236}">
                  <a16:creationId xmlns:a16="http://schemas.microsoft.com/office/drawing/2014/main" id="{127B1EE0-10B9-4138-ADC2-00A3738CA112}"/>
                </a:ext>
              </a:extLst>
            </p:cNvPr>
            <p:cNvSpPr/>
            <p:nvPr/>
          </p:nvSpPr>
          <p:spPr>
            <a:xfrm>
              <a:off x="1151137" y="949893"/>
              <a:ext cx="4891181" cy="2351572"/>
            </a:xfrm>
            <a:prstGeom prst="roundRect">
              <a:avLst>
                <a:gd name="adj" fmla="val 5755"/>
              </a:avLst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Shape 333">
              <a:extLst>
                <a:ext uri="{FF2B5EF4-FFF2-40B4-BE49-F238E27FC236}">
                  <a16:creationId xmlns:a16="http://schemas.microsoft.com/office/drawing/2014/main" id="{13B9DD69-936E-44D2-9E7E-3C16F4C2B6CC}"/>
                </a:ext>
              </a:extLst>
            </p:cNvPr>
            <p:cNvSpPr/>
            <p:nvPr/>
          </p:nvSpPr>
          <p:spPr>
            <a:xfrm>
              <a:off x="1155064" y="2847905"/>
              <a:ext cx="4839211" cy="1632928"/>
            </a:xfrm>
            <a:prstGeom prst="roundRect">
              <a:avLst>
                <a:gd name="adj" fmla="val 8288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-Concpt_Shape1414">
              <a:extLst>
                <a:ext uri="{FF2B5EF4-FFF2-40B4-BE49-F238E27FC236}">
                  <a16:creationId xmlns:a16="http://schemas.microsoft.com/office/drawing/2014/main" id="{22D3FC91-F330-46DC-B36F-7572BBA43D2A}"/>
                </a:ext>
              </a:extLst>
            </p:cNvPr>
            <p:cNvSpPr/>
            <p:nvPr/>
          </p:nvSpPr>
          <p:spPr>
            <a:xfrm>
              <a:off x="6260917" y="828912"/>
              <a:ext cx="5081161" cy="5081162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34BD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Shape 444">
              <a:extLst>
                <a:ext uri="{FF2B5EF4-FFF2-40B4-BE49-F238E27FC236}">
                  <a16:creationId xmlns:a16="http://schemas.microsoft.com/office/drawing/2014/main" id="{351C589D-9CD0-4B3B-9878-E6F6FD523469}"/>
                </a:ext>
              </a:extLst>
            </p:cNvPr>
            <p:cNvSpPr/>
            <p:nvPr/>
          </p:nvSpPr>
          <p:spPr>
            <a:xfrm>
              <a:off x="1251172" y="3170259"/>
              <a:ext cx="4743103" cy="988219"/>
            </a:xfrm>
            <a:prstGeom prst="rect">
              <a:avLst/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911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Подсказки к решению заданий</a:t>
              </a:r>
              <a:endParaRPr kumimoji="0" lang="ru-RU" sz="291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-Concpt_Shape1313">
              <a:extLst>
                <a:ext uri="{FF2B5EF4-FFF2-40B4-BE49-F238E27FC236}">
                  <a16:creationId xmlns:a16="http://schemas.microsoft.com/office/drawing/2014/main" id="{1D4B37A4-51E7-4D98-9C1B-24A1D79C7CD0}"/>
                </a:ext>
              </a:extLst>
            </p:cNvPr>
            <p:cNvSpPr/>
            <p:nvPr/>
          </p:nvSpPr>
          <p:spPr>
            <a:xfrm>
              <a:off x="6157972" y="3422409"/>
              <a:ext cx="483920" cy="48392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34BD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85694"/>
            </a:effectLst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Shape 688">
              <a:extLst>
                <a:ext uri="{FF2B5EF4-FFF2-40B4-BE49-F238E27FC236}">
                  <a16:creationId xmlns:a16="http://schemas.microsoft.com/office/drawing/2014/main" id="{F3494CCF-B553-4459-9B28-3A277F35C920}"/>
                </a:ext>
              </a:extLst>
            </p:cNvPr>
            <p:cNvSpPr/>
            <p:nvPr/>
          </p:nvSpPr>
          <p:spPr>
            <a:xfrm flipH="1">
              <a:off x="6502868" y="881865"/>
              <a:ext cx="4839210" cy="4839200"/>
            </a:xfrm>
            <a:prstGeom prst="roundRect">
              <a:avLst>
                <a:gd name="adj" fmla="val 2797"/>
              </a:avLst>
            </a:prstGeom>
            <a:solidFill>
              <a:srgbClr val="000000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12">
            <a:extLst>
              <a:ext uri="{FF2B5EF4-FFF2-40B4-BE49-F238E27FC236}">
                <a16:creationId xmlns:a16="http://schemas.microsoft.com/office/drawing/2014/main" id="{048EF954-0E3E-4752-9B05-F57D3FBBC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47" y="1392959"/>
            <a:ext cx="3323155" cy="381701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19353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8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8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utoUpdateAnimBg="0"/>
      <p:bldP spid="1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-Concpt_Shape13PR">
            <a:extLst>
              <a:ext uri="{FF2B5EF4-FFF2-40B4-BE49-F238E27FC236}">
                <a16:creationId xmlns:a16="http://schemas.microsoft.com/office/drawing/2014/main" id="{84F476EB-E7BB-4058-A94B-4F002FAFBDB8}"/>
              </a:ext>
            </a:extLst>
          </p:cNvPr>
          <p:cNvSpPr/>
          <p:nvPr/>
        </p:nvSpPr>
        <p:spPr>
          <a:xfrm>
            <a:off x="11582402" y="-609600"/>
            <a:ext cx="1219200" cy="121920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-Concpt_Shape14">
            <a:extLst>
              <a:ext uri="{FF2B5EF4-FFF2-40B4-BE49-F238E27FC236}">
                <a16:creationId xmlns:a16="http://schemas.microsoft.com/office/drawing/2014/main" id="{304872F0-612D-4697-AE17-2802EAA6C8CA}"/>
              </a:ext>
            </a:extLst>
          </p:cNvPr>
          <p:cNvSpPr/>
          <p:nvPr/>
        </p:nvSpPr>
        <p:spPr>
          <a:xfrm>
            <a:off x="11578068" y="248172"/>
            <a:ext cx="365760" cy="365760"/>
          </a:xfrm>
          <a:prstGeom prst="donut">
            <a:avLst>
              <a:gd name="adj" fmla="val 4400"/>
            </a:avLst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0308B0C2-796D-4880-81BE-EFC2AE6096D4}"/>
              </a:ext>
            </a:extLst>
          </p:cNvPr>
          <p:cNvGrpSpPr/>
          <p:nvPr/>
        </p:nvGrpSpPr>
        <p:grpSpPr>
          <a:xfrm>
            <a:off x="485215" y="441324"/>
            <a:ext cx="5358806" cy="5975336"/>
            <a:chOff x="485215" y="441324"/>
            <a:chExt cx="5358806" cy="5975336"/>
          </a:xfrm>
        </p:grpSpPr>
        <p:sp>
          <p:nvSpPr>
            <p:cNvPr id="2" name="Shape 22">
              <a:extLst>
                <a:ext uri="{FF2B5EF4-FFF2-40B4-BE49-F238E27FC236}">
                  <a16:creationId xmlns:a16="http://schemas.microsoft.com/office/drawing/2014/main" id="{2896956A-A1CD-49D1-8029-0B3EA93FCF09}"/>
                </a:ext>
              </a:extLst>
            </p:cNvPr>
            <p:cNvSpPr/>
            <p:nvPr/>
          </p:nvSpPr>
          <p:spPr>
            <a:xfrm>
              <a:off x="485215" y="441324"/>
              <a:ext cx="5358806" cy="5975336"/>
            </a:xfrm>
            <a:prstGeom prst="roundRect">
              <a:avLst>
                <a:gd name="adj" fmla="val 2525"/>
              </a:avLst>
            </a:prstGeom>
            <a:gradFill flip="none" rotWithShape="1">
              <a:gsLst>
                <a:gs pos="0">
                  <a:schemeClr val="bg1">
                    <a:lumMod val="90000"/>
                  </a:schemeClr>
                </a:gs>
                <a:gs pos="100000">
                  <a:schemeClr val="bg1">
                    <a:lumMod val="90000"/>
                  </a:scheme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36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Bahnschrift SemiLight" panose="020B0502040204020203" pitchFamily="34" charset="0"/>
                  <a:hlinkClick r:id="rId4" action="ppaction://hlinksldjump"/>
                </a:rPr>
                <a:t>Глагол</a:t>
              </a:r>
              <a:endParaRPr kumimoji="0" lang="ru-RU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Bahnschrift SemiLight" panose="020B0502040204020203" pitchFamily="34" charset="0"/>
              </a:endParaRPr>
            </a:p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3600" i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 SemiLight" panose="020B0502040204020203" pitchFamily="34" charset="0"/>
                  <a:hlinkClick r:id="rId5" action="ppaction://hlinksldjump"/>
                </a:rPr>
                <a:t>Существительное</a:t>
              </a:r>
              <a:endParaRPr lang="ru-RU" sz="36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Light" panose="020B0502040204020203" pitchFamily="34" charset="0"/>
              </a:endParaRPr>
            </a:p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3600" i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 SemiLight" panose="020B0502040204020203" pitchFamily="34" charset="0"/>
                  <a:hlinkClick r:id="rId6" action="ppaction://hlinksldjump"/>
                </a:rPr>
                <a:t>Местоимение</a:t>
              </a:r>
              <a:endParaRPr lang="ru-RU" sz="36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Bahnschrift SemiLight" panose="020B0502040204020203" pitchFamily="34" charset="0"/>
              </a:endParaRPr>
            </a:p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3600" i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Bahnschrift SemiLight" panose="020B0502040204020203" pitchFamily="34" charset="0"/>
                  <a:hlinkClick r:id="rId7" action="ppaction://hlinksldjump"/>
                </a:rPr>
                <a:t>Прилагательное</a:t>
              </a:r>
              <a:endParaRPr kumimoji="0" lang="ru-RU" sz="36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Bahnschrift SemiLight" panose="020B0502040204020203" pitchFamily="34" charset="0"/>
              </a:endParaRPr>
            </a:p>
          </p:txBody>
        </p:sp>
        <p:sp>
          <p:nvSpPr>
            <p:cNvPr id="3" name="Shape 33">
              <a:extLst>
                <a:ext uri="{FF2B5EF4-FFF2-40B4-BE49-F238E27FC236}">
                  <a16:creationId xmlns:a16="http://schemas.microsoft.com/office/drawing/2014/main" id="{B94A62DA-ABD8-4BEA-BF10-45C84DC7F2F3}"/>
                </a:ext>
              </a:extLst>
            </p:cNvPr>
            <p:cNvSpPr/>
            <p:nvPr/>
          </p:nvSpPr>
          <p:spPr>
            <a:xfrm>
              <a:off x="834157" y="828381"/>
              <a:ext cx="4673205" cy="735138"/>
            </a:xfrm>
            <a:prstGeom prst="rect">
              <a:avLst/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17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Грамматика</a:t>
              </a:r>
            </a:p>
          </p:txBody>
        </p:sp>
        <p:sp>
          <p:nvSpPr>
            <p:cNvPr id="4" name="Shape 44">
              <a:extLst>
                <a:ext uri="{FF2B5EF4-FFF2-40B4-BE49-F238E27FC236}">
                  <a16:creationId xmlns:a16="http://schemas.microsoft.com/office/drawing/2014/main" id="{D704886E-B726-4454-8599-AD1985599852}"/>
                </a:ext>
              </a:extLst>
            </p:cNvPr>
            <p:cNvSpPr/>
            <p:nvPr/>
          </p:nvSpPr>
          <p:spPr>
            <a:xfrm>
              <a:off x="485215" y="441326"/>
              <a:ext cx="5358806" cy="122420"/>
            </a:xfrm>
            <a:prstGeom prst="roundRect">
              <a:avLst>
                <a:gd name="adj" fmla="val 110547"/>
              </a:avLst>
            </a:prstGeom>
            <a:solidFill>
              <a:schemeClr val="accent2"/>
            </a:solidFill>
            <a:ln w="12700" cap="flat" cmpd="sng" algn="ctr">
              <a:solidFill>
                <a:schemeClr val="accent2">
                  <a:lumMod val="60000"/>
                  <a:lumOff val="4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2" descr="Celebrities with confused faces.">
            <a:extLst>
              <a:ext uri="{FF2B5EF4-FFF2-40B4-BE49-F238E27FC236}">
                <a16:creationId xmlns:a16="http://schemas.microsoft.com/office/drawing/2014/main" id="{AB57DD98-B83F-4AD9-8C7F-3F0EEBFB1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r="16783"/>
          <a:stretch/>
        </p:blipFill>
        <p:spPr bwMode="auto">
          <a:xfrm>
            <a:off x="6204943" y="163028"/>
            <a:ext cx="5623152" cy="6352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82279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-Concpt_Shape16PR">
            <a:extLst>
              <a:ext uri="{FF2B5EF4-FFF2-40B4-BE49-F238E27FC236}">
                <a16:creationId xmlns:a16="http://schemas.microsoft.com/office/drawing/2014/main" id="{A6145FE0-895A-4359-A6EE-F068EC14CCDE}"/>
              </a:ext>
            </a:extLst>
          </p:cNvPr>
          <p:cNvSpPr/>
          <p:nvPr/>
        </p:nvSpPr>
        <p:spPr>
          <a:xfrm>
            <a:off x="11521442" y="-670560"/>
            <a:ext cx="1341120" cy="13411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-Concpt_Shape17">
            <a:extLst>
              <a:ext uri="{FF2B5EF4-FFF2-40B4-BE49-F238E27FC236}">
                <a16:creationId xmlns:a16="http://schemas.microsoft.com/office/drawing/2014/main" id="{D03FD91E-A326-47DE-81D6-206F41A5E63E}"/>
              </a:ext>
            </a:extLst>
          </p:cNvPr>
          <p:cNvSpPr/>
          <p:nvPr/>
        </p:nvSpPr>
        <p:spPr>
          <a:xfrm>
            <a:off x="11516675" y="272990"/>
            <a:ext cx="402335" cy="402336"/>
          </a:xfrm>
          <a:prstGeom prst="donut">
            <a:avLst>
              <a:gd name="adj" fmla="val 7400"/>
            </a:avLst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AE2AA33F-FF89-48F0-B814-644FA38F16D0}"/>
              </a:ext>
            </a:extLst>
          </p:cNvPr>
          <p:cNvGrpSpPr/>
          <p:nvPr/>
        </p:nvGrpSpPr>
        <p:grpSpPr>
          <a:xfrm>
            <a:off x="485215" y="441323"/>
            <a:ext cx="11112916" cy="5975369"/>
            <a:chOff x="485215" y="441323"/>
            <a:chExt cx="11112916" cy="5975369"/>
          </a:xfrm>
        </p:grpSpPr>
        <p:pic>
          <p:nvPicPr>
            <p:cNvPr id="6" name="-Dynamic 26" descr="Abstract">
              <a:extLst>
                <a:ext uri="{FF2B5EF4-FFF2-40B4-BE49-F238E27FC236}">
                  <a16:creationId xmlns:a16="http://schemas.microsoft.com/office/drawing/2014/main" id="{2A87AF16-FF5B-43AF-AA3F-45840AD90D0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5" b="2185"/>
            <a:stretch/>
          </p:blipFill>
          <p:spPr>
            <a:xfrm>
              <a:off x="485215" y="441323"/>
              <a:ext cx="11108339" cy="5975369"/>
            </a:xfrm>
            <a:prstGeom prst="roundRect">
              <a:avLst>
                <a:gd name="adj" fmla="val 2265"/>
              </a:avLst>
            </a:prstGeom>
          </p:spPr>
        </p:pic>
        <p:sp>
          <p:nvSpPr>
            <p:cNvPr id="4" name="Shape 34">
              <a:extLst>
                <a:ext uri="{FF2B5EF4-FFF2-40B4-BE49-F238E27FC236}">
                  <a16:creationId xmlns:a16="http://schemas.microsoft.com/office/drawing/2014/main" id="{9CA954C3-0232-4FF0-A21B-DF1F233B0C4D}"/>
                </a:ext>
              </a:extLst>
            </p:cNvPr>
            <p:cNvSpPr/>
            <p:nvPr/>
          </p:nvSpPr>
          <p:spPr>
            <a:xfrm>
              <a:off x="489792" y="441324"/>
              <a:ext cx="11108339" cy="5975353"/>
            </a:xfrm>
            <a:prstGeom prst="roundRect">
              <a:avLst>
                <a:gd name="adj" fmla="val 2265"/>
              </a:avLst>
            </a:prstGeom>
            <a:solidFill>
              <a:schemeClr val="tx1">
                <a:lumMod val="100000"/>
                <a:alpha val="6600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-Title45">
              <a:extLst>
                <a:ext uri="{FF2B5EF4-FFF2-40B4-BE49-F238E27FC236}">
                  <a16:creationId xmlns:a16="http://schemas.microsoft.com/office/drawing/2014/main" id="{49DAFE17-71F2-4D4F-9CC0-AC7B4AAA24CC}"/>
                </a:ext>
              </a:extLst>
            </p:cNvPr>
            <p:cNvSpPr/>
            <p:nvPr/>
          </p:nvSpPr>
          <p:spPr>
            <a:xfrm>
              <a:off x="1202296" y="1855659"/>
              <a:ext cx="8638982" cy="1676101"/>
            </a:xfrm>
            <a:prstGeom prst="roundRect">
              <a:avLst>
                <a:gd name="adj" fmla="val 8074"/>
              </a:avLst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-Concpt_Shape14">
              <a:extLst>
                <a:ext uri="{FF2B5EF4-FFF2-40B4-BE49-F238E27FC236}">
                  <a16:creationId xmlns:a16="http://schemas.microsoft.com/office/drawing/2014/main" id="{BF086B80-1682-41A5-A22F-7000799D02D1}"/>
                </a:ext>
              </a:extLst>
            </p:cNvPr>
            <p:cNvSpPr/>
            <p:nvPr/>
          </p:nvSpPr>
          <p:spPr>
            <a:xfrm>
              <a:off x="753185" y="3763607"/>
              <a:ext cx="347540" cy="34754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Shape 58">
              <a:extLst>
                <a:ext uri="{FF2B5EF4-FFF2-40B4-BE49-F238E27FC236}">
                  <a16:creationId xmlns:a16="http://schemas.microsoft.com/office/drawing/2014/main" id="{A16AA881-135D-4DBD-B6E1-4CFC6AE9C2E3}"/>
                </a:ext>
              </a:extLst>
            </p:cNvPr>
            <p:cNvSpPr/>
            <p:nvPr/>
          </p:nvSpPr>
          <p:spPr>
            <a:xfrm>
              <a:off x="1202296" y="3613619"/>
              <a:ext cx="6861926" cy="447174"/>
            </a:xfrm>
            <a:prstGeom prst="rect">
              <a:avLst/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30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Времена глаголов</a:t>
              </a:r>
            </a:p>
          </p:txBody>
        </p:sp>
        <p:sp>
          <p:nvSpPr>
            <p:cNvPr id="9" name="Shape 6-Concept9">
              <a:extLst>
                <a:ext uri="{FF2B5EF4-FFF2-40B4-BE49-F238E27FC236}">
                  <a16:creationId xmlns:a16="http://schemas.microsoft.com/office/drawing/2014/main" id="{9F35A6CC-1959-4801-84DB-0D321E543436}"/>
                </a:ext>
              </a:extLst>
            </p:cNvPr>
            <p:cNvSpPr/>
            <p:nvPr/>
          </p:nvSpPr>
          <p:spPr>
            <a:xfrm>
              <a:off x="761460" y="3771882"/>
              <a:ext cx="330990" cy="33099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-Concpt_Shape13">
              <a:extLst>
                <a:ext uri="{FF2B5EF4-FFF2-40B4-BE49-F238E27FC236}">
                  <a16:creationId xmlns:a16="http://schemas.microsoft.com/office/drawing/2014/main" id="{C0CE0FA7-0E09-4C7B-9F3B-1866D2570DE3}"/>
                </a:ext>
              </a:extLst>
            </p:cNvPr>
            <p:cNvSpPr/>
            <p:nvPr/>
          </p:nvSpPr>
          <p:spPr>
            <a:xfrm>
              <a:off x="771610" y="4010963"/>
              <a:ext cx="33099" cy="3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5861"/>
            </a:effectLst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561026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9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9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utoUpdateAnimBg="0"/>
      <p:bldP spid="1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69F0A083-E8C5-4CE1-B774-8D58285F9661}"/>
              </a:ext>
            </a:extLst>
          </p:cNvPr>
          <p:cNvSpPr/>
          <p:nvPr/>
        </p:nvSpPr>
        <p:spPr>
          <a:xfrm>
            <a:off x="11460482" y="-731520"/>
            <a:ext cx="1463040" cy="146304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5B158973-4A79-47FE-BAF4-C620AB26A1ED}"/>
              </a:ext>
            </a:extLst>
          </p:cNvPr>
          <p:cNvSpPr/>
          <p:nvPr/>
        </p:nvSpPr>
        <p:spPr>
          <a:xfrm>
            <a:off x="11455281" y="297807"/>
            <a:ext cx="438912" cy="438912"/>
          </a:xfrm>
          <a:prstGeom prst="donut">
            <a:avLst>
              <a:gd name="adj" fmla="val 12400"/>
            </a:avLst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3B73AFE1-D7AF-4784-938A-205920573D61}"/>
              </a:ext>
            </a:extLst>
          </p:cNvPr>
          <p:cNvGrpSpPr/>
          <p:nvPr/>
        </p:nvGrpSpPr>
        <p:grpSpPr>
          <a:xfrm>
            <a:off x="69574" y="139148"/>
            <a:ext cx="6828123" cy="6599582"/>
            <a:chOff x="485215" y="441323"/>
            <a:chExt cx="5496483" cy="5496483"/>
          </a:xfrm>
        </p:grpSpPr>
        <p:sp>
          <p:nvSpPr>
            <p:cNvPr id="2" name="Shape 22">
              <a:extLst>
                <a:ext uri="{FF2B5EF4-FFF2-40B4-BE49-F238E27FC236}">
                  <a16:creationId xmlns:a16="http://schemas.microsoft.com/office/drawing/2014/main" id="{AA232618-D147-4872-A168-7DCBD4EE2F7F}"/>
                </a:ext>
              </a:extLst>
            </p:cNvPr>
            <p:cNvSpPr/>
            <p:nvPr/>
          </p:nvSpPr>
          <p:spPr>
            <a:xfrm>
              <a:off x="2401030" y="3530771"/>
              <a:ext cx="2701434" cy="1550927"/>
            </a:xfrm>
            <a:prstGeom prst="roundRect">
              <a:avLst>
                <a:gd name="adj" fmla="val 8726"/>
              </a:avLst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Shape 35" descr=" -Cropped">
              <a:extLst>
                <a:ext uri="{FF2B5EF4-FFF2-40B4-BE49-F238E27FC236}">
                  <a16:creationId xmlns:a16="http://schemas.microsoft.com/office/drawing/2014/main" id="{A19F9312-FBE1-4AD9-861B-71532451E1E5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5215" y="441323"/>
              <a:ext cx="5496483" cy="5496483"/>
            </a:xfrm>
            <a:prstGeom prst="roundRect">
              <a:avLst>
                <a:gd name="adj" fmla="val 2462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Person highlighting pages of a book.">
            <a:extLst>
              <a:ext uri="{FF2B5EF4-FFF2-40B4-BE49-F238E27FC236}">
                <a16:creationId xmlns:a16="http://schemas.microsoft.com/office/drawing/2014/main" id="{A2599225-58DE-49AA-9952-1D97005BF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5" r="16522"/>
          <a:stretch/>
        </p:blipFill>
        <p:spPr bwMode="auto">
          <a:xfrm>
            <a:off x="7013713" y="571500"/>
            <a:ext cx="5108713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143387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9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9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8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8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2ABB3613-F9CB-4B56-A146-BDB056D3837E}"/>
              </a:ext>
            </a:extLst>
          </p:cNvPr>
          <p:cNvSpPr/>
          <p:nvPr/>
        </p:nvSpPr>
        <p:spPr>
          <a:xfrm>
            <a:off x="11460482" y="-731520"/>
            <a:ext cx="1463040" cy="146304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A935E8DA-030C-471B-91A4-2A4F3CA9BACE}"/>
              </a:ext>
            </a:extLst>
          </p:cNvPr>
          <p:cNvSpPr/>
          <p:nvPr/>
        </p:nvSpPr>
        <p:spPr>
          <a:xfrm>
            <a:off x="11455281" y="297807"/>
            <a:ext cx="438912" cy="438912"/>
          </a:xfrm>
          <a:prstGeom prst="donut">
            <a:avLst>
              <a:gd name="adj" fmla="val 13800"/>
            </a:avLst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B506F811-455D-41D1-BC85-F122D0C21C5C}"/>
              </a:ext>
            </a:extLst>
          </p:cNvPr>
          <p:cNvGrpSpPr/>
          <p:nvPr/>
        </p:nvGrpSpPr>
        <p:grpSpPr>
          <a:xfrm>
            <a:off x="130717" y="104361"/>
            <a:ext cx="5965283" cy="6654248"/>
            <a:chOff x="485214" y="441323"/>
            <a:chExt cx="5025115" cy="5975336"/>
          </a:xfrm>
        </p:grpSpPr>
        <p:sp>
          <p:nvSpPr>
            <p:cNvPr id="2" name="Shape 22">
              <a:extLst>
                <a:ext uri="{FF2B5EF4-FFF2-40B4-BE49-F238E27FC236}">
                  <a16:creationId xmlns:a16="http://schemas.microsoft.com/office/drawing/2014/main" id="{BA81D5EF-6F07-45BA-AE37-8588F128FF97}"/>
                </a:ext>
              </a:extLst>
            </p:cNvPr>
            <p:cNvSpPr/>
            <p:nvPr/>
          </p:nvSpPr>
          <p:spPr>
            <a:xfrm>
              <a:off x="1608845" y="3103826"/>
              <a:ext cx="580715" cy="650331"/>
            </a:xfrm>
            <a:prstGeom prst="roundRect">
              <a:avLst>
                <a:gd name="adj" fmla="val 23304"/>
              </a:avLst>
            </a:prstGeom>
            <a:solidFill>
              <a:schemeClr val="tx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Shape 35" descr=" -Cropped">
              <a:extLst>
                <a:ext uri="{FF2B5EF4-FFF2-40B4-BE49-F238E27FC236}">
                  <a16:creationId xmlns:a16="http://schemas.microsoft.com/office/drawing/2014/main" id="{EC5E2B81-10A2-4012-BF7E-9F5BCA4AE26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1" r="7951"/>
            <a:stretch/>
          </p:blipFill>
          <p:spPr bwMode="auto">
            <a:xfrm>
              <a:off x="485214" y="441323"/>
              <a:ext cx="5025115" cy="5975336"/>
            </a:xfrm>
            <a:prstGeom prst="roundRect">
              <a:avLst>
                <a:gd name="adj" fmla="val 269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Person running away from a car.">
            <a:extLst>
              <a:ext uri="{FF2B5EF4-FFF2-40B4-BE49-F238E27FC236}">
                <a16:creationId xmlns:a16="http://schemas.microsoft.com/office/drawing/2014/main" id="{7E9945A8-5546-4CF7-9C35-3A6A740AC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05"/>
          <a:stretch/>
        </p:blipFill>
        <p:spPr bwMode="auto">
          <a:xfrm>
            <a:off x="6221252" y="731520"/>
            <a:ext cx="5672941" cy="5500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9421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8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8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74031DFE-D88D-4211-A0E9-B8249FDEFECA}"/>
              </a:ext>
            </a:extLst>
          </p:cNvPr>
          <p:cNvSpPr/>
          <p:nvPr/>
        </p:nvSpPr>
        <p:spPr>
          <a:xfrm>
            <a:off x="11521442" y="-670560"/>
            <a:ext cx="1341120" cy="134112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5186A780-E90D-4879-AA14-D87A200D3A15}"/>
              </a:ext>
            </a:extLst>
          </p:cNvPr>
          <p:cNvSpPr/>
          <p:nvPr/>
        </p:nvSpPr>
        <p:spPr>
          <a:xfrm>
            <a:off x="11516675" y="272990"/>
            <a:ext cx="402335" cy="402336"/>
          </a:xfrm>
          <a:prstGeom prst="donut">
            <a:avLst>
              <a:gd name="adj" fmla="val 9300"/>
            </a:avLst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4E740751-2BB7-4E6C-8145-6306C1951B88}"/>
              </a:ext>
            </a:extLst>
          </p:cNvPr>
          <p:cNvGrpSpPr/>
          <p:nvPr/>
        </p:nvGrpSpPr>
        <p:grpSpPr>
          <a:xfrm>
            <a:off x="119270" y="69574"/>
            <a:ext cx="6096000" cy="6718851"/>
            <a:chOff x="485214" y="441323"/>
            <a:chExt cx="5025115" cy="5975336"/>
          </a:xfrm>
        </p:grpSpPr>
        <p:sp>
          <p:nvSpPr>
            <p:cNvPr id="2" name="Shape 22">
              <a:extLst>
                <a:ext uri="{FF2B5EF4-FFF2-40B4-BE49-F238E27FC236}">
                  <a16:creationId xmlns:a16="http://schemas.microsoft.com/office/drawing/2014/main" id="{0A536E7B-6792-4918-8293-310F558092CE}"/>
                </a:ext>
              </a:extLst>
            </p:cNvPr>
            <p:cNvSpPr/>
            <p:nvPr/>
          </p:nvSpPr>
          <p:spPr>
            <a:xfrm>
              <a:off x="1608845" y="3103826"/>
              <a:ext cx="580715" cy="650331"/>
            </a:xfrm>
            <a:prstGeom prst="roundRect">
              <a:avLst>
                <a:gd name="adj" fmla="val 23304"/>
              </a:avLst>
            </a:prstGeom>
            <a:solidFill>
              <a:schemeClr val="tx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Shape 35" descr=" -Cropped">
              <a:extLst>
                <a:ext uri="{FF2B5EF4-FFF2-40B4-BE49-F238E27FC236}">
                  <a16:creationId xmlns:a16="http://schemas.microsoft.com/office/drawing/2014/main" id="{D8D7EEE4-2749-4E5A-BE66-36BD44B356D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1" r="7951"/>
            <a:stretch/>
          </p:blipFill>
          <p:spPr bwMode="auto">
            <a:xfrm>
              <a:off x="485214" y="441323"/>
              <a:ext cx="5025115" cy="5975336"/>
            </a:xfrm>
            <a:prstGeom prst="roundRect">
              <a:avLst>
                <a:gd name="adj" fmla="val 269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6" name="Picture 4" descr="Room of students taking tests.">
            <a:extLst>
              <a:ext uri="{FF2B5EF4-FFF2-40B4-BE49-F238E27FC236}">
                <a16:creationId xmlns:a16="http://schemas.microsoft.com/office/drawing/2014/main" id="{E0C8852A-EAF7-4FF3-AC01-0C41447D0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5" r="20297"/>
          <a:stretch/>
        </p:blipFill>
        <p:spPr bwMode="auto">
          <a:xfrm>
            <a:off x="6707097" y="196666"/>
            <a:ext cx="4811962" cy="6464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4514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3873D948-B185-442D-B852-0E989488EE81}"/>
              </a:ext>
            </a:extLst>
          </p:cNvPr>
          <p:cNvSpPr/>
          <p:nvPr/>
        </p:nvSpPr>
        <p:spPr>
          <a:xfrm>
            <a:off x="11582402" y="-609600"/>
            <a:ext cx="1219200" cy="121920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867892F9-1228-493D-9E2D-1E6056114885}"/>
              </a:ext>
            </a:extLst>
          </p:cNvPr>
          <p:cNvSpPr/>
          <p:nvPr/>
        </p:nvSpPr>
        <p:spPr>
          <a:xfrm>
            <a:off x="11578068" y="248172"/>
            <a:ext cx="365760" cy="365760"/>
          </a:xfrm>
          <a:prstGeom prst="donut">
            <a:avLst>
              <a:gd name="adj" fmla="val 4900"/>
            </a:avLst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0010D1FD-F999-462A-A064-D13CC67673C2}"/>
              </a:ext>
            </a:extLst>
          </p:cNvPr>
          <p:cNvGrpSpPr/>
          <p:nvPr/>
        </p:nvGrpSpPr>
        <p:grpSpPr>
          <a:xfrm>
            <a:off x="99391" y="0"/>
            <a:ext cx="6082748" cy="6788426"/>
            <a:chOff x="485214" y="441323"/>
            <a:chExt cx="5025115" cy="5975336"/>
          </a:xfrm>
        </p:grpSpPr>
        <p:sp>
          <p:nvSpPr>
            <p:cNvPr id="2" name="Shape 22">
              <a:extLst>
                <a:ext uri="{FF2B5EF4-FFF2-40B4-BE49-F238E27FC236}">
                  <a16:creationId xmlns:a16="http://schemas.microsoft.com/office/drawing/2014/main" id="{6C0ABFA8-889F-40EA-A7E4-85AD63EA69C6}"/>
                </a:ext>
              </a:extLst>
            </p:cNvPr>
            <p:cNvSpPr/>
            <p:nvPr/>
          </p:nvSpPr>
          <p:spPr>
            <a:xfrm>
              <a:off x="1608845" y="3103826"/>
              <a:ext cx="580715" cy="650331"/>
            </a:xfrm>
            <a:prstGeom prst="roundRect">
              <a:avLst>
                <a:gd name="adj" fmla="val 23304"/>
              </a:avLst>
            </a:prstGeom>
            <a:solidFill>
              <a:schemeClr val="tx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Shape 35" descr=" -Cropped">
              <a:extLst>
                <a:ext uri="{FF2B5EF4-FFF2-40B4-BE49-F238E27FC236}">
                  <a16:creationId xmlns:a16="http://schemas.microsoft.com/office/drawing/2014/main" id="{07075ACF-C703-48F4-B8E2-0D5C9E46180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1" r="7951"/>
            <a:stretch/>
          </p:blipFill>
          <p:spPr bwMode="auto">
            <a:xfrm>
              <a:off x="485214" y="441323"/>
              <a:ext cx="5025115" cy="5975336"/>
            </a:xfrm>
            <a:prstGeom prst="roundRect">
              <a:avLst>
                <a:gd name="adj" fmla="val 269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2" name="Picture 2" descr="Bear cartoon looking at a piece of paper.">
            <a:extLst>
              <a:ext uri="{FF2B5EF4-FFF2-40B4-BE49-F238E27FC236}">
                <a16:creationId xmlns:a16="http://schemas.microsoft.com/office/drawing/2014/main" id="{50C47C23-C720-4DE5-B22C-B5A84C58D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5" r="22652"/>
          <a:stretch/>
        </p:blipFill>
        <p:spPr bwMode="auto">
          <a:xfrm>
            <a:off x="6772882" y="138252"/>
            <a:ext cx="4807353" cy="6581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08593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4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4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8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8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A4B8462A-50A2-427A-985F-38D9DC34BA9D}"/>
              </a:ext>
            </a:extLst>
          </p:cNvPr>
          <p:cNvSpPr/>
          <p:nvPr/>
        </p:nvSpPr>
        <p:spPr>
          <a:xfrm>
            <a:off x="11582402" y="-609600"/>
            <a:ext cx="1219200" cy="121920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78F5DD0B-459C-430E-A58D-288BFBBDAE28}"/>
              </a:ext>
            </a:extLst>
          </p:cNvPr>
          <p:cNvSpPr/>
          <p:nvPr/>
        </p:nvSpPr>
        <p:spPr>
          <a:xfrm>
            <a:off x="11578068" y="248172"/>
            <a:ext cx="365760" cy="365760"/>
          </a:xfrm>
          <a:prstGeom prst="donut">
            <a:avLst>
              <a:gd name="adj" fmla="val 2200"/>
            </a:avLst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B53E5676-E4B5-4857-A53F-81ECAB72E308}"/>
              </a:ext>
            </a:extLst>
          </p:cNvPr>
          <p:cNvGrpSpPr/>
          <p:nvPr/>
        </p:nvGrpSpPr>
        <p:grpSpPr>
          <a:xfrm>
            <a:off x="129209" y="0"/>
            <a:ext cx="6172199" cy="6858000"/>
            <a:chOff x="485214" y="441323"/>
            <a:chExt cx="5025115" cy="5975336"/>
          </a:xfrm>
        </p:grpSpPr>
        <p:sp>
          <p:nvSpPr>
            <p:cNvPr id="2" name="Shape 22">
              <a:extLst>
                <a:ext uri="{FF2B5EF4-FFF2-40B4-BE49-F238E27FC236}">
                  <a16:creationId xmlns:a16="http://schemas.microsoft.com/office/drawing/2014/main" id="{8BB1BA11-2213-45E2-A7C7-B46FA9ABF9B4}"/>
                </a:ext>
              </a:extLst>
            </p:cNvPr>
            <p:cNvSpPr/>
            <p:nvPr/>
          </p:nvSpPr>
          <p:spPr>
            <a:xfrm>
              <a:off x="1608845" y="3103826"/>
              <a:ext cx="580715" cy="650331"/>
            </a:xfrm>
            <a:prstGeom prst="roundRect">
              <a:avLst>
                <a:gd name="adj" fmla="val 23304"/>
              </a:avLst>
            </a:prstGeom>
            <a:solidFill>
              <a:schemeClr val="tx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Shape 35" descr=" -Cropped">
              <a:extLst>
                <a:ext uri="{FF2B5EF4-FFF2-40B4-BE49-F238E27FC236}">
                  <a16:creationId xmlns:a16="http://schemas.microsoft.com/office/drawing/2014/main" id="{BA95D9B8-6EB3-414B-81E2-FC1379CE430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1" r="7951"/>
            <a:stretch/>
          </p:blipFill>
          <p:spPr bwMode="auto">
            <a:xfrm>
              <a:off x="485214" y="441323"/>
              <a:ext cx="5025115" cy="5975336"/>
            </a:xfrm>
            <a:prstGeom prst="roundRect">
              <a:avLst>
                <a:gd name="adj" fmla="val 269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4" name="Picture 2" descr="School meme about moving seats.">
            <a:extLst>
              <a:ext uri="{FF2B5EF4-FFF2-40B4-BE49-F238E27FC236}">
                <a16:creationId xmlns:a16="http://schemas.microsoft.com/office/drawing/2014/main" id="{B9B7DA2C-C77D-4942-9C3D-E26B7CF5A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r="11574"/>
          <a:stretch/>
        </p:blipFill>
        <p:spPr bwMode="auto">
          <a:xfrm>
            <a:off x="6377609" y="571500"/>
            <a:ext cx="5685182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7216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6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8987AB58-DC60-414D-89FE-B943D58AFCEA}"/>
              </a:ext>
            </a:extLst>
          </p:cNvPr>
          <p:cNvSpPr/>
          <p:nvPr/>
        </p:nvSpPr>
        <p:spPr>
          <a:xfrm>
            <a:off x="11521442" y="-670560"/>
            <a:ext cx="1341120" cy="134112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57C40B7D-9274-4455-87B3-BEB46C00F20B}"/>
              </a:ext>
            </a:extLst>
          </p:cNvPr>
          <p:cNvSpPr/>
          <p:nvPr/>
        </p:nvSpPr>
        <p:spPr>
          <a:xfrm>
            <a:off x="11516675" y="272990"/>
            <a:ext cx="402335" cy="402336"/>
          </a:xfrm>
          <a:prstGeom prst="donut">
            <a:avLst>
              <a:gd name="adj" fmla="val 8300"/>
            </a:avLst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8EB2963E-3410-4A0F-BC13-0BE14A3119A3}"/>
              </a:ext>
            </a:extLst>
          </p:cNvPr>
          <p:cNvGrpSpPr/>
          <p:nvPr/>
        </p:nvGrpSpPr>
        <p:grpSpPr>
          <a:xfrm>
            <a:off x="129209" y="1"/>
            <a:ext cx="5966791" cy="6778486"/>
            <a:chOff x="485214" y="441323"/>
            <a:chExt cx="5025115" cy="5975336"/>
          </a:xfrm>
        </p:grpSpPr>
        <p:sp>
          <p:nvSpPr>
            <p:cNvPr id="2" name="Shape 22">
              <a:extLst>
                <a:ext uri="{FF2B5EF4-FFF2-40B4-BE49-F238E27FC236}">
                  <a16:creationId xmlns:a16="http://schemas.microsoft.com/office/drawing/2014/main" id="{B66925FB-D00A-45E1-896D-3D5CF741C1AA}"/>
                </a:ext>
              </a:extLst>
            </p:cNvPr>
            <p:cNvSpPr/>
            <p:nvPr/>
          </p:nvSpPr>
          <p:spPr>
            <a:xfrm>
              <a:off x="1608845" y="3103826"/>
              <a:ext cx="580715" cy="650331"/>
            </a:xfrm>
            <a:prstGeom prst="roundRect">
              <a:avLst>
                <a:gd name="adj" fmla="val 23304"/>
              </a:avLst>
            </a:prstGeom>
            <a:solidFill>
              <a:schemeClr val="tx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Shape 35" descr=" -Cropped">
              <a:extLst>
                <a:ext uri="{FF2B5EF4-FFF2-40B4-BE49-F238E27FC236}">
                  <a16:creationId xmlns:a16="http://schemas.microsoft.com/office/drawing/2014/main" id="{10380AC0-A391-413D-92D4-9E756DD4F7E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1" r="7951"/>
            <a:stretch/>
          </p:blipFill>
          <p:spPr bwMode="auto">
            <a:xfrm>
              <a:off x="485214" y="441323"/>
              <a:ext cx="5025115" cy="5975336"/>
            </a:xfrm>
            <a:prstGeom prst="roundRect">
              <a:avLst>
                <a:gd name="adj" fmla="val 269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Person laying on the ground.">
            <a:extLst>
              <a:ext uri="{FF2B5EF4-FFF2-40B4-BE49-F238E27FC236}">
                <a16:creationId xmlns:a16="http://schemas.microsoft.com/office/drawing/2014/main" id="{15EC8B20-3C17-4E69-A9A2-A58A08FBA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6369" r="8877" b="7109"/>
          <a:stretch/>
        </p:blipFill>
        <p:spPr bwMode="auto">
          <a:xfrm>
            <a:off x="6286228" y="1003853"/>
            <a:ext cx="5905772" cy="4641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40863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-Concpt_Shape16PR">
            <a:extLst>
              <a:ext uri="{FF2B5EF4-FFF2-40B4-BE49-F238E27FC236}">
                <a16:creationId xmlns:a16="http://schemas.microsoft.com/office/drawing/2014/main" id="{A88C16BE-37BE-445C-AF34-2FE8A5DE344F}"/>
              </a:ext>
            </a:extLst>
          </p:cNvPr>
          <p:cNvSpPr/>
          <p:nvPr/>
        </p:nvSpPr>
        <p:spPr>
          <a:xfrm>
            <a:off x="11582402" y="-609600"/>
            <a:ext cx="1219200" cy="1219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-Concpt_Shape17">
            <a:extLst>
              <a:ext uri="{FF2B5EF4-FFF2-40B4-BE49-F238E27FC236}">
                <a16:creationId xmlns:a16="http://schemas.microsoft.com/office/drawing/2014/main" id="{24F7A185-CC73-4DDF-87C2-9D042E6610DA}"/>
              </a:ext>
            </a:extLst>
          </p:cNvPr>
          <p:cNvSpPr/>
          <p:nvPr/>
        </p:nvSpPr>
        <p:spPr>
          <a:xfrm>
            <a:off x="11578068" y="248172"/>
            <a:ext cx="365760" cy="365760"/>
          </a:xfrm>
          <a:prstGeom prst="donut">
            <a:avLst>
              <a:gd name="adj" fmla="val 2500"/>
            </a:avLst>
          </a:prstGeom>
          <a:solidFill>
            <a:srgbClr val="0034BD">
              <a:alpha val="0"/>
            </a:srgbClr>
          </a:solidFill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C0F84785-F23E-42E1-B4BE-BA13676017B3}"/>
              </a:ext>
            </a:extLst>
          </p:cNvPr>
          <p:cNvGrpSpPr/>
          <p:nvPr/>
        </p:nvGrpSpPr>
        <p:grpSpPr>
          <a:xfrm>
            <a:off x="485214" y="888421"/>
            <a:ext cx="10190941" cy="5081162"/>
            <a:chOff x="485214" y="888421"/>
            <a:chExt cx="10190941" cy="5081162"/>
          </a:xfrm>
        </p:grpSpPr>
        <p:sp>
          <p:nvSpPr>
            <p:cNvPr id="2" name="-Title22">
              <a:extLst>
                <a:ext uri="{FF2B5EF4-FFF2-40B4-BE49-F238E27FC236}">
                  <a16:creationId xmlns:a16="http://schemas.microsoft.com/office/drawing/2014/main" id="{127B1EE0-10B9-4138-ADC2-00A3738CA112}"/>
                </a:ext>
              </a:extLst>
            </p:cNvPr>
            <p:cNvSpPr/>
            <p:nvPr/>
          </p:nvSpPr>
          <p:spPr>
            <a:xfrm>
              <a:off x="485214" y="1009402"/>
              <a:ext cx="4891181" cy="2351572"/>
            </a:xfrm>
            <a:prstGeom prst="roundRect">
              <a:avLst>
                <a:gd name="adj" fmla="val 5755"/>
              </a:avLst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Shape 33">
              <a:extLst>
                <a:ext uri="{FF2B5EF4-FFF2-40B4-BE49-F238E27FC236}">
                  <a16:creationId xmlns:a16="http://schemas.microsoft.com/office/drawing/2014/main" id="{13B9DD69-936E-44D2-9E7E-3C16F4C2B6CC}"/>
                </a:ext>
              </a:extLst>
            </p:cNvPr>
            <p:cNvSpPr/>
            <p:nvPr/>
          </p:nvSpPr>
          <p:spPr>
            <a:xfrm>
              <a:off x="489141" y="2907414"/>
              <a:ext cx="4839211" cy="1632928"/>
            </a:xfrm>
            <a:prstGeom prst="roundRect">
              <a:avLst>
                <a:gd name="adj" fmla="val 8288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-Concpt_Shape14">
              <a:extLst>
                <a:ext uri="{FF2B5EF4-FFF2-40B4-BE49-F238E27FC236}">
                  <a16:creationId xmlns:a16="http://schemas.microsoft.com/office/drawing/2014/main" id="{22D3FC91-F330-46DC-B36F-7572BBA43D2A}"/>
                </a:ext>
              </a:extLst>
            </p:cNvPr>
            <p:cNvSpPr/>
            <p:nvPr/>
          </p:nvSpPr>
          <p:spPr>
            <a:xfrm>
              <a:off x="5594994" y="888421"/>
              <a:ext cx="5081161" cy="5081162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34BD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Shape 44">
              <a:extLst>
                <a:ext uri="{FF2B5EF4-FFF2-40B4-BE49-F238E27FC236}">
                  <a16:creationId xmlns:a16="http://schemas.microsoft.com/office/drawing/2014/main" id="{351C589D-9CD0-4B3B-9878-E6F6FD523469}"/>
                </a:ext>
              </a:extLst>
            </p:cNvPr>
            <p:cNvSpPr/>
            <p:nvPr/>
          </p:nvSpPr>
          <p:spPr>
            <a:xfrm>
              <a:off x="585249" y="3229768"/>
              <a:ext cx="4743103" cy="988219"/>
            </a:xfrm>
            <a:prstGeom prst="rect">
              <a:avLst/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911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Подсказки к решению заданий</a:t>
              </a:r>
            </a:p>
          </p:txBody>
        </p:sp>
        <p:sp>
          <p:nvSpPr>
            <p:cNvPr id="13" name="-Concpt_Shape13">
              <a:extLst>
                <a:ext uri="{FF2B5EF4-FFF2-40B4-BE49-F238E27FC236}">
                  <a16:creationId xmlns:a16="http://schemas.microsoft.com/office/drawing/2014/main" id="{1D4B37A4-51E7-4D98-9C1B-24A1D79C7CD0}"/>
                </a:ext>
              </a:extLst>
            </p:cNvPr>
            <p:cNvSpPr/>
            <p:nvPr/>
          </p:nvSpPr>
          <p:spPr>
            <a:xfrm>
              <a:off x="5492049" y="3481918"/>
              <a:ext cx="483920" cy="48392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34BD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85694"/>
            </a:effectLst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Shape 68">
              <a:extLst>
                <a:ext uri="{FF2B5EF4-FFF2-40B4-BE49-F238E27FC236}">
                  <a16:creationId xmlns:a16="http://schemas.microsoft.com/office/drawing/2014/main" id="{F3494CCF-B553-4459-9B28-3A277F35C920}"/>
                </a:ext>
              </a:extLst>
            </p:cNvPr>
            <p:cNvSpPr/>
            <p:nvPr/>
          </p:nvSpPr>
          <p:spPr>
            <a:xfrm flipH="1">
              <a:off x="5836945" y="941374"/>
              <a:ext cx="4839210" cy="4839200"/>
            </a:xfrm>
            <a:prstGeom prst="roundRect">
              <a:avLst>
                <a:gd name="adj" fmla="val 2797"/>
              </a:avLst>
            </a:prstGeom>
            <a:solidFill>
              <a:srgbClr val="000000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218" name="Picture 2" descr="Frog's head.">
            <a:extLst>
              <a:ext uri="{FF2B5EF4-FFF2-40B4-BE49-F238E27FC236}">
                <a16:creationId xmlns:a16="http://schemas.microsoft.com/office/drawing/2014/main" id="{42AB373E-1E5E-4799-80AD-F6C0EBA4A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-2603" r="9916" b="3268"/>
          <a:stretch/>
        </p:blipFill>
        <p:spPr bwMode="auto">
          <a:xfrm>
            <a:off x="5492049" y="669105"/>
            <a:ext cx="6192982" cy="5676900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21134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6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6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8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8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utoUpdateAnimBg="0"/>
      <p:bldP spid="1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-Concpt_Shape16PR">
            <a:extLst>
              <a:ext uri="{FF2B5EF4-FFF2-40B4-BE49-F238E27FC236}">
                <a16:creationId xmlns:a16="http://schemas.microsoft.com/office/drawing/2014/main" id="{A6145FE0-895A-4359-A6EE-F068EC14CCDE}"/>
              </a:ext>
            </a:extLst>
          </p:cNvPr>
          <p:cNvSpPr/>
          <p:nvPr/>
        </p:nvSpPr>
        <p:spPr>
          <a:xfrm>
            <a:off x="11521442" y="-670560"/>
            <a:ext cx="1341120" cy="134112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-Concpt_Shape17">
            <a:extLst>
              <a:ext uri="{FF2B5EF4-FFF2-40B4-BE49-F238E27FC236}">
                <a16:creationId xmlns:a16="http://schemas.microsoft.com/office/drawing/2014/main" id="{D03FD91E-A326-47DE-81D6-206F41A5E63E}"/>
              </a:ext>
            </a:extLst>
          </p:cNvPr>
          <p:cNvSpPr/>
          <p:nvPr/>
        </p:nvSpPr>
        <p:spPr>
          <a:xfrm>
            <a:off x="11516675" y="272990"/>
            <a:ext cx="402335" cy="402336"/>
          </a:xfrm>
          <a:prstGeom prst="donut">
            <a:avLst>
              <a:gd name="adj" fmla="val 7400"/>
            </a:avLst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AE2AA33F-FF89-48F0-B814-644FA38F16D0}"/>
              </a:ext>
            </a:extLst>
          </p:cNvPr>
          <p:cNvGrpSpPr/>
          <p:nvPr/>
        </p:nvGrpSpPr>
        <p:grpSpPr>
          <a:xfrm>
            <a:off x="485215" y="441323"/>
            <a:ext cx="11112916" cy="5975369"/>
            <a:chOff x="485215" y="441323"/>
            <a:chExt cx="11112916" cy="5975369"/>
          </a:xfrm>
        </p:grpSpPr>
        <p:pic>
          <p:nvPicPr>
            <p:cNvPr id="6" name="-Dynamic 26" descr="Abstract">
              <a:extLst>
                <a:ext uri="{FF2B5EF4-FFF2-40B4-BE49-F238E27FC236}">
                  <a16:creationId xmlns:a16="http://schemas.microsoft.com/office/drawing/2014/main" id="{2A87AF16-FF5B-43AF-AA3F-45840AD90D0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5" b="2185"/>
            <a:stretch/>
          </p:blipFill>
          <p:spPr>
            <a:xfrm>
              <a:off x="485215" y="441323"/>
              <a:ext cx="11108339" cy="5975369"/>
            </a:xfrm>
            <a:prstGeom prst="roundRect">
              <a:avLst>
                <a:gd name="adj" fmla="val 2265"/>
              </a:avLst>
            </a:prstGeom>
          </p:spPr>
        </p:pic>
        <p:sp>
          <p:nvSpPr>
            <p:cNvPr id="4" name="Shape 34">
              <a:extLst>
                <a:ext uri="{FF2B5EF4-FFF2-40B4-BE49-F238E27FC236}">
                  <a16:creationId xmlns:a16="http://schemas.microsoft.com/office/drawing/2014/main" id="{9CA954C3-0232-4FF0-A21B-DF1F233B0C4D}"/>
                </a:ext>
              </a:extLst>
            </p:cNvPr>
            <p:cNvSpPr/>
            <p:nvPr/>
          </p:nvSpPr>
          <p:spPr>
            <a:xfrm>
              <a:off x="489792" y="441324"/>
              <a:ext cx="11108339" cy="5975353"/>
            </a:xfrm>
            <a:prstGeom prst="roundRect">
              <a:avLst>
                <a:gd name="adj" fmla="val 2265"/>
              </a:avLst>
            </a:prstGeom>
            <a:solidFill>
              <a:schemeClr val="tx1">
                <a:lumMod val="100000"/>
                <a:alpha val="6600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-Title45">
              <a:extLst>
                <a:ext uri="{FF2B5EF4-FFF2-40B4-BE49-F238E27FC236}">
                  <a16:creationId xmlns:a16="http://schemas.microsoft.com/office/drawing/2014/main" id="{49DAFE17-71F2-4D4F-9CC0-AC7B4AAA24CC}"/>
                </a:ext>
              </a:extLst>
            </p:cNvPr>
            <p:cNvSpPr/>
            <p:nvPr/>
          </p:nvSpPr>
          <p:spPr>
            <a:xfrm>
              <a:off x="1202296" y="1855659"/>
              <a:ext cx="8638982" cy="1676101"/>
            </a:xfrm>
            <a:prstGeom prst="roundRect">
              <a:avLst>
                <a:gd name="adj" fmla="val 8074"/>
              </a:avLst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-Concpt_Shape14">
              <a:extLst>
                <a:ext uri="{FF2B5EF4-FFF2-40B4-BE49-F238E27FC236}">
                  <a16:creationId xmlns:a16="http://schemas.microsoft.com/office/drawing/2014/main" id="{BF086B80-1682-41A5-A22F-7000799D02D1}"/>
                </a:ext>
              </a:extLst>
            </p:cNvPr>
            <p:cNvSpPr/>
            <p:nvPr/>
          </p:nvSpPr>
          <p:spPr>
            <a:xfrm>
              <a:off x="753185" y="3763607"/>
              <a:ext cx="347540" cy="34754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Shape 58">
              <a:extLst>
                <a:ext uri="{FF2B5EF4-FFF2-40B4-BE49-F238E27FC236}">
                  <a16:creationId xmlns:a16="http://schemas.microsoft.com/office/drawing/2014/main" id="{A16AA881-135D-4DBD-B6E1-4CFC6AE9C2E3}"/>
                </a:ext>
              </a:extLst>
            </p:cNvPr>
            <p:cNvSpPr/>
            <p:nvPr/>
          </p:nvSpPr>
          <p:spPr>
            <a:xfrm>
              <a:off x="1202296" y="3613619"/>
              <a:ext cx="6861926" cy="447174"/>
            </a:xfrm>
            <a:prstGeom prst="rect">
              <a:avLst/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30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Правила существительных</a:t>
              </a:r>
            </a:p>
          </p:txBody>
        </p:sp>
        <p:sp>
          <p:nvSpPr>
            <p:cNvPr id="9" name="Shape 6-Concept9">
              <a:extLst>
                <a:ext uri="{FF2B5EF4-FFF2-40B4-BE49-F238E27FC236}">
                  <a16:creationId xmlns:a16="http://schemas.microsoft.com/office/drawing/2014/main" id="{9F35A6CC-1959-4801-84DB-0D321E543436}"/>
                </a:ext>
              </a:extLst>
            </p:cNvPr>
            <p:cNvSpPr/>
            <p:nvPr/>
          </p:nvSpPr>
          <p:spPr>
            <a:xfrm>
              <a:off x="761460" y="3771882"/>
              <a:ext cx="330990" cy="33099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-Concpt_Shape13">
              <a:extLst>
                <a:ext uri="{FF2B5EF4-FFF2-40B4-BE49-F238E27FC236}">
                  <a16:creationId xmlns:a16="http://schemas.microsoft.com/office/drawing/2014/main" id="{C0CE0FA7-0E09-4C7B-9F3B-1866D2570DE3}"/>
                </a:ext>
              </a:extLst>
            </p:cNvPr>
            <p:cNvSpPr/>
            <p:nvPr/>
          </p:nvSpPr>
          <p:spPr>
            <a:xfrm>
              <a:off x="771610" y="4010963"/>
              <a:ext cx="33099" cy="3309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5861"/>
            </a:effectLst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7194099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9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9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9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utoUpdateAnimBg="0"/>
      <p:bldP spid="17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8987AB58-DC60-414D-89FE-B943D58AFCEA}"/>
              </a:ext>
            </a:extLst>
          </p:cNvPr>
          <p:cNvSpPr/>
          <p:nvPr/>
        </p:nvSpPr>
        <p:spPr>
          <a:xfrm>
            <a:off x="11521442" y="-670560"/>
            <a:ext cx="1341120" cy="134112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57C40B7D-9274-4455-87B3-BEB46C00F20B}"/>
              </a:ext>
            </a:extLst>
          </p:cNvPr>
          <p:cNvSpPr/>
          <p:nvPr/>
        </p:nvSpPr>
        <p:spPr>
          <a:xfrm>
            <a:off x="11516675" y="272990"/>
            <a:ext cx="402335" cy="402336"/>
          </a:xfrm>
          <a:prstGeom prst="donut">
            <a:avLst>
              <a:gd name="adj" fmla="val 8300"/>
            </a:avLst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166C57-ADD8-4856-B238-24587936B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633754" cy="6633754"/>
          </a:xfrm>
          <a:prstGeom prst="rect">
            <a:avLst/>
          </a:prstGeom>
        </p:spPr>
      </p:pic>
      <p:pic>
        <p:nvPicPr>
          <p:cNvPr id="1026" name="Picture 2" descr="School meme about online classes.">
            <a:extLst>
              <a:ext uri="{FF2B5EF4-FFF2-40B4-BE49-F238E27FC236}">
                <a16:creationId xmlns:a16="http://schemas.microsoft.com/office/drawing/2014/main" id="{C2C52346-E911-4D24-9201-AF97EAFF5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r="9988"/>
          <a:stretch/>
        </p:blipFill>
        <p:spPr bwMode="auto">
          <a:xfrm>
            <a:off x="6736662" y="752747"/>
            <a:ext cx="5455338" cy="5128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92353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8987AB58-DC60-414D-89FE-B943D58AFCEA}"/>
              </a:ext>
            </a:extLst>
          </p:cNvPr>
          <p:cNvSpPr/>
          <p:nvPr/>
        </p:nvSpPr>
        <p:spPr>
          <a:xfrm>
            <a:off x="11521442" y="-670560"/>
            <a:ext cx="1341120" cy="134112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57C40B7D-9274-4455-87B3-BEB46C00F20B}"/>
              </a:ext>
            </a:extLst>
          </p:cNvPr>
          <p:cNvSpPr/>
          <p:nvPr/>
        </p:nvSpPr>
        <p:spPr>
          <a:xfrm>
            <a:off x="11516675" y="272990"/>
            <a:ext cx="402335" cy="402336"/>
          </a:xfrm>
          <a:prstGeom prst="donut">
            <a:avLst>
              <a:gd name="adj" fmla="val 8300"/>
            </a:avLst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126231-11C0-4319-8DA4-C87F26BE8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97" y="0"/>
            <a:ext cx="6633754" cy="6858000"/>
          </a:xfrm>
          <a:prstGeom prst="rect">
            <a:avLst/>
          </a:prstGeom>
        </p:spPr>
      </p:pic>
      <p:pic>
        <p:nvPicPr>
          <p:cNvPr id="3076" name="Picture 4" descr="Child writing with their mouth open.">
            <a:extLst>
              <a:ext uri="{FF2B5EF4-FFF2-40B4-BE49-F238E27FC236}">
                <a16:creationId xmlns:a16="http://schemas.microsoft.com/office/drawing/2014/main" id="{F6C43F62-2517-47E1-A700-C1CC77045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t="6304" r="6572" b="6381"/>
          <a:stretch/>
        </p:blipFill>
        <p:spPr bwMode="auto">
          <a:xfrm>
            <a:off x="6811695" y="1238793"/>
            <a:ext cx="5107315" cy="3855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52583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8987AB58-DC60-414D-89FE-B943D58AFCEA}"/>
              </a:ext>
            </a:extLst>
          </p:cNvPr>
          <p:cNvSpPr/>
          <p:nvPr/>
        </p:nvSpPr>
        <p:spPr>
          <a:xfrm>
            <a:off x="11521442" y="-670560"/>
            <a:ext cx="1341120" cy="134112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57C40B7D-9274-4455-87B3-BEB46C00F20B}"/>
              </a:ext>
            </a:extLst>
          </p:cNvPr>
          <p:cNvSpPr/>
          <p:nvPr/>
        </p:nvSpPr>
        <p:spPr>
          <a:xfrm>
            <a:off x="11516675" y="272990"/>
            <a:ext cx="402335" cy="402336"/>
          </a:xfrm>
          <a:prstGeom prst="donut">
            <a:avLst>
              <a:gd name="adj" fmla="val 8300"/>
            </a:avLst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6C0E7D-CA88-416E-B647-9A205E1B50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25" b="8699"/>
          <a:stretch/>
        </p:blipFill>
        <p:spPr>
          <a:xfrm>
            <a:off x="90195" y="2926080"/>
            <a:ext cx="5362833" cy="37795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EF1C85-19B3-4331-B4B3-F519174F09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59" b="6540"/>
          <a:stretch/>
        </p:blipFill>
        <p:spPr>
          <a:xfrm>
            <a:off x="6875003" y="174172"/>
            <a:ext cx="5141998" cy="3872006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F37130B-0939-429C-8E3A-9D2614DCA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841" r="1379" b="52234"/>
          <a:stretch/>
        </p:blipFill>
        <p:spPr bwMode="auto">
          <a:xfrm>
            <a:off x="0" y="104504"/>
            <a:ext cx="6662057" cy="240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77BF99A-6135-4BD2-A579-2D4CBB80F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50001" r="1111" b="6761"/>
          <a:stretch/>
        </p:blipFill>
        <p:spPr bwMode="auto">
          <a:xfrm>
            <a:off x="5354943" y="4266353"/>
            <a:ext cx="6662058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94299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8987AB58-DC60-414D-89FE-B943D58AFCEA}"/>
              </a:ext>
            </a:extLst>
          </p:cNvPr>
          <p:cNvSpPr/>
          <p:nvPr/>
        </p:nvSpPr>
        <p:spPr>
          <a:xfrm>
            <a:off x="11521442" y="-670560"/>
            <a:ext cx="1341120" cy="134112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57C40B7D-9274-4455-87B3-BEB46C00F20B}"/>
              </a:ext>
            </a:extLst>
          </p:cNvPr>
          <p:cNvSpPr/>
          <p:nvPr/>
        </p:nvSpPr>
        <p:spPr>
          <a:xfrm>
            <a:off x="11516675" y="272990"/>
            <a:ext cx="402335" cy="402336"/>
          </a:xfrm>
          <a:prstGeom prst="donut">
            <a:avLst>
              <a:gd name="adj" fmla="val 8300"/>
            </a:avLst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883731-5912-4248-9932-48A27C793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886994" cy="6858000"/>
          </a:xfrm>
          <a:prstGeom prst="rect">
            <a:avLst/>
          </a:prstGeom>
        </p:spPr>
      </p:pic>
      <p:pic>
        <p:nvPicPr>
          <p:cNvPr id="4100" name="Picture 4" descr="Person laying on the ground.">
            <a:extLst>
              <a:ext uri="{FF2B5EF4-FFF2-40B4-BE49-F238E27FC236}">
                <a16:creationId xmlns:a16="http://schemas.microsoft.com/office/drawing/2014/main" id="{E32F271F-0D04-4BC1-A603-B624F3BC7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7981" r="9086" b="7599"/>
          <a:stretch/>
        </p:blipFill>
        <p:spPr bwMode="auto">
          <a:xfrm>
            <a:off x="5982788" y="949234"/>
            <a:ext cx="6209212" cy="482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65352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8987AB58-DC60-414D-89FE-B943D58AFCEA}"/>
              </a:ext>
            </a:extLst>
          </p:cNvPr>
          <p:cNvSpPr/>
          <p:nvPr/>
        </p:nvSpPr>
        <p:spPr>
          <a:xfrm>
            <a:off x="11521442" y="-670560"/>
            <a:ext cx="1341120" cy="134112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57C40B7D-9274-4455-87B3-BEB46C00F20B}"/>
              </a:ext>
            </a:extLst>
          </p:cNvPr>
          <p:cNvSpPr/>
          <p:nvPr/>
        </p:nvSpPr>
        <p:spPr>
          <a:xfrm>
            <a:off x="11516675" y="272990"/>
            <a:ext cx="402335" cy="402336"/>
          </a:xfrm>
          <a:prstGeom prst="donut">
            <a:avLst>
              <a:gd name="adj" fmla="val 8300"/>
            </a:avLst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0BB1C6-F3B3-4BB1-A1D0-D506C15F4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63" y="69668"/>
            <a:ext cx="4991187" cy="6858000"/>
          </a:xfrm>
          <a:prstGeom prst="rect">
            <a:avLst/>
          </a:prstGeom>
        </p:spPr>
      </p:pic>
      <p:pic>
        <p:nvPicPr>
          <p:cNvPr id="2052" name="Picture 4" descr="Child with their hands on their face.">
            <a:extLst>
              <a:ext uri="{FF2B5EF4-FFF2-40B4-BE49-F238E27FC236}">
                <a16:creationId xmlns:a16="http://schemas.microsoft.com/office/drawing/2014/main" id="{3753C7B8-49C8-4844-AEF0-9DD49D3A9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794" y="1056459"/>
            <a:ext cx="6164216" cy="4623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99292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-Concpt_Shape12PR">
            <a:extLst>
              <a:ext uri="{FF2B5EF4-FFF2-40B4-BE49-F238E27FC236}">
                <a16:creationId xmlns:a16="http://schemas.microsoft.com/office/drawing/2014/main" id="{8987AB58-DC60-414D-89FE-B943D58AFCEA}"/>
              </a:ext>
            </a:extLst>
          </p:cNvPr>
          <p:cNvSpPr/>
          <p:nvPr/>
        </p:nvSpPr>
        <p:spPr>
          <a:xfrm>
            <a:off x="11521442" y="-670560"/>
            <a:ext cx="1341120" cy="1341120"/>
          </a:xfrm>
          <a:prstGeom prst="ellipse">
            <a:avLst/>
          </a:prstGeom>
          <a:solidFill>
            <a:schemeClr val="accent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-Concpt_Shape13">
            <a:extLst>
              <a:ext uri="{FF2B5EF4-FFF2-40B4-BE49-F238E27FC236}">
                <a16:creationId xmlns:a16="http://schemas.microsoft.com/office/drawing/2014/main" id="{57C40B7D-9274-4455-87B3-BEB46C00F20B}"/>
              </a:ext>
            </a:extLst>
          </p:cNvPr>
          <p:cNvSpPr/>
          <p:nvPr/>
        </p:nvSpPr>
        <p:spPr>
          <a:xfrm>
            <a:off x="11516675" y="272990"/>
            <a:ext cx="402335" cy="402336"/>
          </a:xfrm>
          <a:prstGeom prst="donut">
            <a:avLst>
              <a:gd name="adj" fmla="val 8300"/>
            </a:avLst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1B3F55-2E30-4800-B127-A0D4CB028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0" y="78376"/>
            <a:ext cx="4201305" cy="6718663"/>
          </a:xfrm>
          <a:prstGeom prst="rect">
            <a:avLst/>
          </a:prstGeom>
        </p:spPr>
      </p:pic>
      <p:pic>
        <p:nvPicPr>
          <p:cNvPr id="5122" name="Picture 2" descr="Teacher sitting on a chair and smiling.">
            <a:extLst>
              <a:ext uri="{FF2B5EF4-FFF2-40B4-BE49-F238E27FC236}">
                <a16:creationId xmlns:a16="http://schemas.microsoft.com/office/drawing/2014/main" id="{3ED5176A-EB91-44E1-A252-E89BAE97E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" r="1029"/>
          <a:stretch/>
        </p:blipFill>
        <p:spPr bwMode="auto">
          <a:xfrm>
            <a:off x="4632959" y="571500"/>
            <a:ext cx="7471955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32086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4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3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577FD84-8642-48A1-AB73-FC9365D58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81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-Concpt_Shape76PR76">
            <a:extLst>
              <a:ext uri="{FF2B5EF4-FFF2-40B4-BE49-F238E27FC236}">
                <a16:creationId xmlns:a16="http://schemas.microsoft.com/office/drawing/2014/main" id="{3E6D6B18-17DF-4AEB-B758-2D14072FE6FA}"/>
              </a:ext>
            </a:extLst>
          </p:cNvPr>
          <p:cNvSpPr/>
          <p:nvPr/>
        </p:nvSpPr>
        <p:spPr>
          <a:xfrm>
            <a:off x="11338561" y="-853440"/>
            <a:ext cx="1706879" cy="17068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-Concpt_Shape7777">
            <a:extLst>
              <a:ext uri="{FF2B5EF4-FFF2-40B4-BE49-F238E27FC236}">
                <a16:creationId xmlns:a16="http://schemas.microsoft.com/office/drawing/2014/main" id="{C8294131-B82B-4C55-A018-1F91F299CDDA}"/>
              </a:ext>
            </a:extLst>
          </p:cNvPr>
          <p:cNvSpPr/>
          <p:nvPr/>
        </p:nvSpPr>
        <p:spPr>
          <a:xfrm>
            <a:off x="11332494" y="347440"/>
            <a:ext cx="512064" cy="512064"/>
          </a:xfrm>
          <a:prstGeom prst="donut">
            <a:avLst>
              <a:gd name="adj" fmla="val 23100"/>
            </a:avLst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-SlideTitle2">
            <a:extLst>
              <a:ext uri="{FF2B5EF4-FFF2-40B4-BE49-F238E27FC236}">
                <a16:creationId xmlns:a16="http://schemas.microsoft.com/office/drawing/2014/main" id="{492624DE-3551-4123-9CCB-C50EF268B873}"/>
              </a:ext>
            </a:extLst>
          </p:cNvPr>
          <p:cNvSpPr txBox="1"/>
          <p:nvPr/>
        </p:nvSpPr>
        <p:spPr>
          <a:xfrm>
            <a:off x="485215" y="365622"/>
            <a:ext cx="96012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ЗАДАНИЕ 1 (До экзамена</a:t>
            </a:r>
            <a:r>
              <a:rPr kumimoji="0" lang="ru-RU" sz="3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6" name="Picture 236" descr="Kids and skeleton in the water.">
            <a:extLst>
              <a:ext uri="{FF2B5EF4-FFF2-40B4-BE49-F238E27FC236}">
                <a16:creationId xmlns:a16="http://schemas.microsoft.com/office/drawing/2014/main" id="{0866421B-C87E-4049-9958-835267283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r="12739"/>
          <a:stretch/>
        </p:blipFill>
        <p:spPr bwMode="auto">
          <a:xfrm>
            <a:off x="6210304" y="995655"/>
            <a:ext cx="570506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47" name="5817.08.2023 12:19:56">
            <a:extLst>
              <a:ext uri="{FF2B5EF4-FFF2-40B4-BE49-F238E27FC236}">
                <a16:creationId xmlns:a16="http://schemas.microsoft.com/office/drawing/2014/main" id="{0309DCB1-9EE9-4F4C-B555-A348E385B516}"/>
              </a:ext>
            </a:extLst>
          </p:cNvPr>
          <p:cNvGrpSpPr/>
          <p:nvPr/>
        </p:nvGrpSpPr>
        <p:grpSpPr>
          <a:xfrm>
            <a:off x="485215" y="1097280"/>
            <a:ext cx="5230599" cy="4746971"/>
            <a:chOff x="485215" y="1097280"/>
            <a:chExt cx="5230599" cy="4746971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2CFABDAF-0052-4AB5-AC1D-93ED6F75B739}"/>
                </a:ext>
              </a:extLst>
            </p:cNvPr>
            <p:cNvGrpSpPr/>
            <p:nvPr/>
          </p:nvGrpSpPr>
          <p:grpSpPr>
            <a:xfrm>
              <a:off x="485215" y="1097280"/>
              <a:ext cx="5230599" cy="4746971"/>
              <a:chOff x="485215" y="1097280"/>
              <a:chExt cx="5230599" cy="4746971"/>
            </a:xfrm>
          </p:grpSpPr>
          <p:sp>
            <p:nvSpPr>
              <p:cNvPr id="59" name="-Ordered34194">
                <a:extLst>
                  <a:ext uri="{FF2B5EF4-FFF2-40B4-BE49-F238E27FC236}">
                    <a16:creationId xmlns:a16="http://schemas.microsoft.com/office/drawing/2014/main" id="{772D5DF2-93E5-4BDE-A0C5-351BE7F6DF7A}"/>
                  </a:ext>
                </a:extLst>
              </p:cNvPr>
              <p:cNvSpPr/>
              <p:nvPr/>
            </p:nvSpPr>
            <p:spPr>
              <a:xfrm>
                <a:off x="682539" y="2264893"/>
                <a:ext cx="154208" cy="147107"/>
              </a:xfrm>
              <a:prstGeom prst="roundRect">
                <a:avLst>
                  <a:gd name="adj" fmla="val 91995"/>
                </a:avLst>
              </a:prstGeom>
              <a:solidFill>
                <a:schemeClr val="accent1"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Shape 44194">
                <a:extLst>
                  <a:ext uri="{FF2B5EF4-FFF2-40B4-BE49-F238E27FC236}">
                    <a16:creationId xmlns:a16="http://schemas.microsoft.com/office/drawing/2014/main" id="{2DE08D82-C001-4D3A-8F98-76F64FBA6894}"/>
                  </a:ext>
                </a:extLst>
              </p:cNvPr>
              <p:cNvSpPr/>
              <p:nvPr/>
            </p:nvSpPr>
            <p:spPr>
              <a:xfrm>
                <a:off x="765621" y="1097280"/>
                <a:ext cx="4950191" cy="607012"/>
              </a:xfrm>
              <a:prstGeom prst="roundRect">
                <a:avLst>
                  <a:gd name="adj" fmla="val 22295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1" name="-Dynamic 54194" descr="Abstract">
                <a:extLst>
                  <a:ext uri="{FF2B5EF4-FFF2-40B4-BE49-F238E27FC236}">
                    <a16:creationId xmlns:a16="http://schemas.microsoft.com/office/drawing/2014/main" id="{13805991-037D-408E-8D4D-4F4048812B0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4" r="6324"/>
              <a:stretch/>
            </p:blipFill>
            <p:spPr>
              <a:xfrm>
                <a:off x="485215" y="1848483"/>
                <a:ext cx="5230590" cy="3991956"/>
              </a:xfrm>
              <a:prstGeom prst="roundRect">
                <a:avLst>
                  <a:gd name="adj" fmla="val 3390"/>
                </a:avLst>
              </a:prstGeom>
            </p:spPr>
          </p:pic>
          <p:sp>
            <p:nvSpPr>
              <p:cNvPr id="62" name="-SubtitleGroup62591">
                <a:extLst>
                  <a:ext uri="{FF2B5EF4-FFF2-40B4-BE49-F238E27FC236}">
                    <a16:creationId xmlns:a16="http://schemas.microsoft.com/office/drawing/2014/main" id="{3AA4314C-E9A2-47CA-B28F-50450EA01D48}"/>
                  </a:ext>
                </a:extLst>
              </p:cNvPr>
              <p:cNvSpPr/>
              <p:nvPr/>
            </p:nvSpPr>
            <p:spPr>
              <a:xfrm>
                <a:off x="1193448" y="1127599"/>
                <a:ext cx="4416775" cy="549243"/>
              </a:xfrm>
              <a:prstGeom prst="roundRect">
                <a:avLst>
                  <a:gd name="adj" fmla="val 24640"/>
                </a:avLst>
              </a:prstGeom>
              <a:solidFill>
                <a:schemeClr val="accent1"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Shape 72591">
                <a:extLst>
                  <a:ext uri="{FF2B5EF4-FFF2-40B4-BE49-F238E27FC236}">
                    <a16:creationId xmlns:a16="http://schemas.microsoft.com/office/drawing/2014/main" id="{09369465-AA7C-4486-8E6D-CD14D2D1BA3A}"/>
                  </a:ext>
                </a:extLst>
              </p:cNvPr>
              <p:cNvSpPr/>
              <p:nvPr/>
            </p:nvSpPr>
            <p:spPr>
              <a:xfrm>
                <a:off x="485216" y="1845882"/>
                <a:ext cx="5230598" cy="3998369"/>
              </a:xfrm>
              <a:prstGeom prst="roundRect">
                <a:avLst>
                  <a:gd name="adj" fmla="val 3385"/>
                </a:avLst>
              </a:prstGeom>
              <a:solidFill>
                <a:schemeClr val="tx1">
                  <a:lumMod val="100000"/>
                  <a:alpha val="5300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Shape 82591">
                <a:extLst>
                  <a:ext uri="{FF2B5EF4-FFF2-40B4-BE49-F238E27FC236}">
                    <a16:creationId xmlns:a16="http://schemas.microsoft.com/office/drawing/2014/main" id="{3DC08335-A263-4755-9856-857D1990CC2F}"/>
                  </a:ext>
                </a:extLst>
              </p:cNvPr>
              <p:cNvSpPr/>
              <p:nvPr/>
            </p:nvSpPr>
            <p:spPr>
              <a:xfrm rot="16200000">
                <a:off x="3078995" y="-789907"/>
                <a:ext cx="43043" cy="5230590"/>
              </a:xfrm>
              <a:prstGeom prst="roundRect">
                <a:avLst>
                  <a:gd name="adj" fmla="val 314409"/>
                </a:avLst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Shape 92591">
                <a:extLst>
                  <a:ext uri="{FF2B5EF4-FFF2-40B4-BE49-F238E27FC236}">
                    <a16:creationId xmlns:a16="http://schemas.microsoft.com/office/drawing/2014/main" id="{EC26AE1A-638B-4A53-9B74-685A2A1A5ACE}"/>
                  </a:ext>
                </a:extLst>
              </p:cNvPr>
              <p:cNvSpPr/>
              <p:nvPr/>
            </p:nvSpPr>
            <p:spPr>
              <a:xfrm rot="16200000">
                <a:off x="3078995" y="3207433"/>
                <a:ext cx="43043" cy="5230590"/>
              </a:xfrm>
              <a:prstGeom prst="roundRect">
                <a:avLst>
                  <a:gd name="adj" fmla="val 314409"/>
                </a:avLst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6" name="Shape 102591">
                <a:extLst>
                  <a:ext uri="{FF2B5EF4-FFF2-40B4-BE49-F238E27FC236}">
                    <a16:creationId xmlns:a16="http://schemas.microsoft.com/office/drawing/2014/main" id="{C1D8D1B1-2B59-4BDE-9601-1215BF7482C8}"/>
                  </a:ext>
                </a:extLst>
              </p:cNvPr>
              <p:cNvSpPr/>
              <p:nvPr/>
            </p:nvSpPr>
            <p:spPr>
              <a:xfrm>
                <a:off x="485215" y="1097280"/>
                <a:ext cx="566050" cy="607010"/>
              </a:xfrm>
              <a:prstGeom prst="roundRect">
                <a:avLst>
                  <a:gd name="adj" fmla="val 23908"/>
                </a:avLst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7" name="-Icon112591" descr=" Выполнять задания по аудированию: https://en7-vpr.sdamgia.ru/test?id=1 ;">
                <a:extLst>
                  <a:ext uri="{FF2B5EF4-FFF2-40B4-BE49-F238E27FC236}">
                    <a16:creationId xmlns:a16="http://schemas.microsoft.com/office/drawing/2014/main" id="{D225C891-C7F4-407E-AD9E-7734E4170C7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307" y="1161951"/>
                <a:ext cx="468707" cy="468707"/>
              </a:xfrm>
              <a:prstGeom prst="rect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</p:pic>
          <p:sp>
            <p:nvSpPr>
              <p:cNvPr id="68" name="Shape 127050">
                <a:extLst>
                  <a:ext uri="{FF2B5EF4-FFF2-40B4-BE49-F238E27FC236}">
                    <a16:creationId xmlns:a16="http://schemas.microsoft.com/office/drawing/2014/main" id="{4CC253CC-550F-40FF-99A1-C87DEA777D45}"/>
                  </a:ext>
                </a:extLst>
              </p:cNvPr>
              <p:cNvSpPr/>
              <p:nvPr/>
            </p:nvSpPr>
            <p:spPr>
              <a:xfrm>
                <a:off x="1002594" y="2103947"/>
                <a:ext cx="4351623" cy="707886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r>
                  <a:rPr lang="ru-RU" sz="20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Выполнять задания по аудированию: </a:t>
                </a:r>
                <a:r>
                  <a:rPr lang="en-US" sz="2000" dirty="0">
                    <a:solidFill>
                      <a:schemeClr val="bg1"/>
                    </a:solidFill>
                    <a:latin typeface="Arial Narrow" panose="020B0606020202030204" pitchFamily="34" charset="0"/>
                    <a:hlinkClick r:id="rId9"/>
                  </a:rPr>
                  <a:t>https://en7-vpr.sdamgia.ru/test?theme=1</a:t>
                </a:r>
                <a:r>
                  <a:rPr lang="ru-RU" sz="20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;</a:t>
                </a:r>
              </a:p>
            </p:txBody>
          </p:sp>
          <p:sp>
            <p:nvSpPr>
              <p:cNvPr id="78" name="Shape 138686">
                <a:extLst>
                  <a:ext uri="{FF2B5EF4-FFF2-40B4-BE49-F238E27FC236}">
                    <a16:creationId xmlns:a16="http://schemas.microsoft.com/office/drawing/2014/main" id="{D20AD7C7-A0A6-4A73-A081-3A132E7238C3}"/>
                  </a:ext>
                </a:extLst>
              </p:cNvPr>
              <p:cNvSpPr/>
              <p:nvPr/>
            </p:nvSpPr>
            <p:spPr>
              <a:xfrm>
                <a:off x="674756" y="2368714"/>
                <a:ext cx="186971" cy="178362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BA66DA4B-2EF6-4824-85FF-4C6FF1CBB3A5}"/>
                </a:ext>
              </a:extLst>
            </p:cNvPr>
            <p:cNvGrpSpPr/>
            <p:nvPr/>
          </p:nvGrpSpPr>
          <p:grpSpPr>
            <a:xfrm>
              <a:off x="674756" y="2996237"/>
              <a:ext cx="4679461" cy="707886"/>
              <a:chOff x="674756" y="2996237"/>
              <a:chExt cx="4679461" cy="707886"/>
            </a:xfrm>
          </p:grpSpPr>
          <p:sp>
            <p:nvSpPr>
              <p:cNvPr id="57" name="Shape 158686">
                <a:extLst>
                  <a:ext uri="{FF2B5EF4-FFF2-40B4-BE49-F238E27FC236}">
                    <a16:creationId xmlns:a16="http://schemas.microsoft.com/office/drawing/2014/main" id="{31A6E6E4-643B-4A18-AEB9-91498407526C}"/>
                  </a:ext>
                </a:extLst>
              </p:cNvPr>
              <p:cNvSpPr/>
              <p:nvPr/>
            </p:nvSpPr>
            <p:spPr>
              <a:xfrm>
                <a:off x="1002595" y="2996237"/>
                <a:ext cx="4351622" cy="707886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r>
                  <a:rPr lang="ru-RU" sz="20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Смотреть кино с субтитрами</a:t>
                </a:r>
                <a:r>
                  <a:rPr lang="en-US" sz="20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(</a:t>
                </a:r>
                <a:r>
                  <a:rPr lang="en-US" sz="2000" dirty="0">
                    <a:solidFill>
                      <a:schemeClr val="bg1"/>
                    </a:solidFill>
                    <a:latin typeface="Arial Narrow" panose="020B0606020202030204" pitchFamily="34" charset="0"/>
                    <a:hlinkClick r:id="rId10"/>
                  </a:rPr>
                  <a:t>https://inoriginal.online/genre/</a:t>
                </a:r>
                <a:r>
                  <a:rPr lang="en-US" sz="20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)</a:t>
                </a:r>
                <a:endParaRPr lang="ru-RU" sz="2000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58" name="Shape 168686">
                <a:extLst>
                  <a:ext uri="{FF2B5EF4-FFF2-40B4-BE49-F238E27FC236}">
                    <a16:creationId xmlns:a16="http://schemas.microsoft.com/office/drawing/2014/main" id="{12EC1857-254E-4CDC-AA2E-5A1C32DE34FF}"/>
                  </a:ext>
                </a:extLst>
              </p:cNvPr>
              <p:cNvSpPr/>
              <p:nvPr/>
            </p:nvSpPr>
            <p:spPr>
              <a:xfrm>
                <a:off x="674756" y="3261000"/>
                <a:ext cx="186971" cy="178362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54D29339-6D96-4300-826C-32EB3286DB7D}"/>
                </a:ext>
              </a:extLst>
            </p:cNvPr>
            <p:cNvGrpSpPr/>
            <p:nvPr/>
          </p:nvGrpSpPr>
          <p:grpSpPr>
            <a:xfrm>
              <a:off x="674756" y="3888525"/>
              <a:ext cx="4679461" cy="707886"/>
              <a:chOff x="674756" y="3888525"/>
              <a:chExt cx="4679461" cy="707886"/>
            </a:xfrm>
          </p:grpSpPr>
          <p:sp>
            <p:nvSpPr>
              <p:cNvPr id="55" name="Shape 188686">
                <a:extLst>
                  <a:ext uri="{FF2B5EF4-FFF2-40B4-BE49-F238E27FC236}">
                    <a16:creationId xmlns:a16="http://schemas.microsoft.com/office/drawing/2014/main" id="{8D9ABA84-4705-43DB-B68C-40DC0018F161}"/>
                  </a:ext>
                </a:extLst>
              </p:cNvPr>
              <p:cNvSpPr/>
              <p:nvPr/>
            </p:nvSpPr>
            <p:spPr>
              <a:xfrm>
                <a:off x="1002595" y="3888525"/>
                <a:ext cx="4351622" cy="707886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r>
                  <a:rPr lang="ru-RU" sz="20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Слушать аудиокниги (</a:t>
                </a:r>
                <a:r>
                  <a:rPr lang="en-US" sz="2000" dirty="0">
                    <a:solidFill>
                      <a:schemeClr val="bg1"/>
                    </a:solidFill>
                    <a:latin typeface="Arial Narrow" panose="020B0606020202030204" pitchFamily="34" charset="0"/>
                    <a:hlinkClick r:id="rId11"/>
                  </a:rPr>
                  <a:t>https://web.telegram.org/a/#-1295424173</a:t>
                </a:r>
                <a:r>
                  <a:rPr lang="ru-RU" sz="20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);</a:t>
                </a:r>
              </a:p>
            </p:txBody>
          </p:sp>
          <p:sp>
            <p:nvSpPr>
              <p:cNvPr id="56" name="Shape 195099">
                <a:extLst>
                  <a:ext uri="{FF2B5EF4-FFF2-40B4-BE49-F238E27FC236}">
                    <a16:creationId xmlns:a16="http://schemas.microsoft.com/office/drawing/2014/main" id="{B4D78E13-369E-4E81-946C-A111BEDB4F7D}"/>
                  </a:ext>
                </a:extLst>
              </p:cNvPr>
              <p:cNvSpPr/>
              <p:nvPr/>
            </p:nvSpPr>
            <p:spPr>
              <a:xfrm>
                <a:off x="674756" y="4153288"/>
                <a:ext cx="186971" cy="178362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9168C9AB-5493-468F-A6C5-C7C9D0974BF6}"/>
                </a:ext>
              </a:extLst>
            </p:cNvPr>
            <p:cNvGrpSpPr/>
            <p:nvPr/>
          </p:nvGrpSpPr>
          <p:grpSpPr>
            <a:xfrm>
              <a:off x="674756" y="4780813"/>
              <a:ext cx="4679461" cy="707886"/>
              <a:chOff x="674756" y="4780813"/>
              <a:chExt cx="4679461" cy="707886"/>
            </a:xfrm>
          </p:grpSpPr>
          <p:sp>
            <p:nvSpPr>
              <p:cNvPr id="53" name="Shape 215099">
                <a:extLst>
                  <a:ext uri="{FF2B5EF4-FFF2-40B4-BE49-F238E27FC236}">
                    <a16:creationId xmlns:a16="http://schemas.microsoft.com/office/drawing/2014/main" id="{74F86A54-4A36-4019-909F-F07214742793}"/>
                  </a:ext>
                </a:extLst>
              </p:cNvPr>
              <p:cNvSpPr/>
              <p:nvPr/>
            </p:nvSpPr>
            <p:spPr>
              <a:xfrm>
                <a:off x="1002595" y="4780813"/>
                <a:ext cx="4351622" cy="707886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r>
                  <a:rPr lang="ru-RU" sz="200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Общаться с иностранными друзьями или просто с друзьями на английском языке</a:t>
                </a:r>
              </a:p>
            </p:txBody>
          </p:sp>
          <p:sp>
            <p:nvSpPr>
              <p:cNvPr id="54" name="Shape 225099">
                <a:extLst>
                  <a:ext uri="{FF2B5EF4-FFF2-40B4-BE49-F238E27FC236}">
                    <a16:creationId xmlns:a16="http://schemas.microsoft.com/office/drawing/2014/main" id="{A08CD367-6DE1-4CD4-8735-3E8C1EBCFAA0}"/>
                  </a:ext>
                </a:extLst>
              </p:cNvPr>
              <p:cNvSpPr/>
              <p:nvPr/>
            </p:nvSpPr>
            <p:spPr>
              <a:xfrm>
                <a:off x="674756" y="5045577"/>
                <a:ext cx="186971" cy="178362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811565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 autoUpdateAnimBg="0"/>
      <p:bldP spid="77" grpId="0" animBg="1" autoUpdateAnimBg="0"/>
      <p:bldP spid="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-Concpt_Shape76PR7676">
            <a:extLst>
              <a:ext uri="{FF2B5EF4-FFF2-40B4-BE49-F238E27FC236}">
                <a16:creationId xmlns:a16="http://schemas.microsoft.com/office/drawing/2014/main" id="{3E6D6B18-17DF-4AEB-B758-2D14072FE6FA}"/>
              </a:ext>
            </a:extLst>
          </p:cNvPr>
          <p:cNvSpPr/>
          <p:nvPr/>
        </p:nvSpPr>
        <p:spPr>
          <a:xfrm>
            <a:off x="11338561" y="-853440"/>
            <a:ext cx="1706879" cy="170688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-Concpt_Shape777777">
            <a:extLst>
              <a:ext uri="{FF2B5EF4-FFF2-40B4-BE49-F238E27FC236}">
                <a16:creationId xmlns:a16="http://schemas.microsoft.com/office/drawing/2014/main" id="{C8294131-B82B-4C55-A018-1F91F299CDDA}"/>
              </a:ext>
            </a:extLst>
          </p:cNvPr>
          <p:cNvSpPr/>
          <p:nvPr/>
        </p:nvSpPr>
        <p:spPr>
          <a:xfrm>
            <a:off x="11332494" y="347440"/>
            <a:ext cx="512064" cy="512064"/>
          </a:xfrm>
          <a:prstGeom prst="donut">
            <a:avLst>
              <a:gd name="adj" fmla="val 23100"/>
            </a:avLst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4">
            <a:extLst>
              <a:ext uri="{FF2B5EF4-FFF2-40B4-BE49-F238E27FC236}">
                <a16:creationId xmlns:a16="http://schemas.microsoft.com/office/drawing/2014/main" id="{8FA0D7EA-B8A3-49A5-A476-F04791E0517B}"/>
              </a:ext>
            </a:extLst>
          </p:cNvPr>
          <p:cNvGrpSpPr/>
          <p:nvPr/>
        </p:nvGrpSpPr>
        <p:grpSpPr>
          <a:xfrm>
            <a:off x="485215" y="1203812"/>
            <a:ext cx="5496483" cy="4746972"/>
            <a:chOff x="485215" y="1203812"/>
            <a:chExt cx="5496483" cy="4746972"/>
          </a:xfrm>
        </p:grpSpPr>
        <p:sp>
          <p:nvSpPr>
            <p:cNvPr id="3" name="-Ordered3333">
              <a:extLst>
                <a:ext uri="{FF2B5EF4-FFF2-40B4-BE49-F238E27FC236}">
                  <a16:creationId xmlns:a16="http://schemas.microsoft.com/office/drawing/2014/main" id="{59092643-D6E8-470D-82B0-82E6B4A06D84}"/>
                </a:ext>
              </a:extLst>
            </p:cNvPr>
            <p:cNvSpPr/>
            <p:nvPr/>
          </p:nvSpPr>
          <p:spPr>
            <a:xfrm>
              <a:off x="745213" y="2089811"/>
              <a:ext cx="95625" cy="138194"/>
            </a:xfrm>
            <a:prstGeom prst="roundRect">
              <a:avLst>
                <a:gd name="adj" fmla="val 141523"/>
              </a:avLst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Shape 4444">
              <a:extLst>
                <a:ext uri="{FF2B5EF4-FFF2-40B4-BE49-F238E27FC236}">
                  <a16:creationId xmlns:a16="http://schemas.microsoft.com/office/drawing/2014/main" id="{7DCB37A3-E29F-4A92-8820-7AD4A83671F6}"/>
                </a:ext>
              </a:extLst>
            </p:cNvPr>
            <p:cNvSpPr/>
            <p:nvPr/>
          </p:nvSpPr>
          <p:spPr>
            <a:xfrm>
              <a:off x="485217" y="1816817"/>
              <a:ext cx="5436394" cy="4083466"/>
            </a:xfrm>
            <a:prstGeom prst="roundRect">
              <a:avLst>
                <a:gd name="adj" fmla="val 3314"/>
              </a:avLst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b="1" dirty="0">
                  <a:solidFill>
                    <a:srgbClr val="000000"/>
                  </a:solidFill>
                  <a:latin typeface="Arial (Заголовки)"/>
                </a:rPr>
                <a:t>Ищите ключевые слова. </a:t>
              </a: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Они помогут найти верный ответ.</a:t>
              </a:r>
            </a:p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b="1" dirty="0">
                  <a:solidFill>
                    <a:srgbClr val="000000"/>
                  </a:solidFill>
                  <a:latin typeface="Arial (Заголовки)"/>
                </a:rPr>
                <a:t>Будьте внимательны. </a:t>
              </a: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Не торопитесь записывать вариант ответа, как только вы услышали его в тексте. Иногда в записях бывают «ловушки».</a:t>
              </a:r>
            </a:p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b="1" dirty="0">
                  <a:solidFill>
                    <a:srgbClr val="000000"/>
                  </a:solidFill>
                  <a:latin typeface="Arial (Заголовки)"/>
                </a:rPr>
                <a:t>Слушайте текст оба раза. </a:t>
              </a: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Первый — для поиска слов-маркеров, второй — для проверки.</a:t>
              </a:r>
            </a:p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b="1" dirty="0">
                  <a:solidFill>
                    <a:srgbClr val="000000"/>
                  </a:solidFill>
                  <a:latin typeface="Arial (Заголовки)"/>
                </a:rPr>
                <a:t>Ведите заметки. </a:t>
              </a: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Записывайте то, что поняли во время прослушивания, в черновик.</a:t>
              </a:r>
              <a:endPara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" name="-SubtitleGroup7888">
              <a:extLst>
                <a:ext uri="{FF2B5EF4-FFF2-40B4-BE49-F238E27FC236}">
                  <a16:creationId xmlns:a16="http://schemas.microsoft.com/office/drawing/2014/main" id="{CF54A652-3689-49D9-8901-FD7B8918E7BB}"/>
                </a:ext>
              </a:extLst>
            </p:cNvPr>
            <p:cNvSpPr/>
            <p:nvPr/>
          </p:nvSpPr>
          <p:spPr>
            <a:xfrm>
              <a:off x="485215" y="1203812"/>
              <a:ext cx="5496483" cy="569557"/>
            </a:xfrm>
            <a:prstGeom prst="roundRect">
              <a:avLst>
                <a:gd name="adj" fmla="val 23761"/>
              </a:avLst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Shape 8999">
              <a:extLst>
                <a:ext uri="{FF2B5EF4-FFF2-40B4-BE49-F238E27FC236}">
                  <a16:creationId xmlns:a16="http://schemas.microsoft.com/office/drawing/2014/main" id="{E5645E35-E3A5-4326-95F1-F904AECE1861}"/>
                </a:ext>
              </a:extLst>
            </p:cNvPr>
            <p:cNvSpPr/>
            <p:nvPr/>
          </p:nvSpPr>
          <p:spPr>
            <a:xfrm>
              <a:off x="485216" y="5897342"/>
              <a:ext cx="5436395" cy="53442"/>
            </a:xfrm>
            <a:prstGeom prst="roundRect">
              <a:avLst>
                <a:gd name="adj" fmla="val 253230"/>
              </a:avLst>
            </a:prstGeom>
            <a:solidFill>
              <a:srgbClr val="00B0F0"/>
            </a:solidFill>
            <a:ln w="12700" cap="flat" cmpd="sng" algn="ctr">
              <a:solidFill>
                <a:srgbClr val="00B0F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hape 9111111">
              <a:extLst>
                <a:ext uri="{FF2B5EF4-FFF2-40B4-BE49-F238E27FC236}">
                  <a16:creationId xmlns:a16="http://schemas.microsoft.com/office/drawing/2014/main" id="{16A85850-DB29-4FDF-BC47-9398D9F713C0}"/>
                </a:ext>
              </a:extLst>
            </p:cNvPr>
            <p:cNvSpPr/>
            <p:nvPr/>
          </p:nvSpPr>
          <p:spPr>
            <a:xfrm>
              <a:off x="485216" y="1782819"/>
              <a:ext cx="5436395" cy="53442"/>
            </a:xfrm>
            <a:prstGeom prst="roundRect">
              <a:avLst>
                <a:gd name="adj" fmla="val 253230"/>
              </a:avLst>
            </a:prstGeom>
            <a:solidFill>
              <a:srgbClr val="00B0F0"/>
            </a:solidFill>
            <a:ln w="12700" cap="flat" cmpd="sng" algn="ctr">
              <a:solidFill>
                <a:srgbClr val="00B0F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-SlideTitle22">
            <a:extLst>
              <a:ext uri="{FF2B5EF4-FFF2-40B4-BE49-F238E27FC236}">
                <a16:creationId xmlns:a16="http://schemas.microsoft.com/office/drawing/2014/main" id="{492624DE-3551-4123-9CCB-C50EF268B873}"/>
              </a:ext>
            </a:extLst>
          </p:cNvPr>
          <p:cNvSpPr txBox="1"/>
          <p:nvPr/>
        </p:nvSpPr>
        <p:spPr>
          <a:xfrm>
            <a:off x="485215" y="365622"/>
            <a:ext cx="96012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ЗАДАНИЕ 1 (На</a:t>
            </a:r>
            <a:r>
              <a:rPr kumimoji="0" lang="ru-RU" sz="3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экзамене)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2" name="Picture 4" descr="Cartoon person squinting.">
            <a:extLst>
              <a:ext uri="{FF2B5EF4-FFF2-40B4-BE49-F238E27FC236}">
                <a16:creationId xmlns:a16="http://schemas.microsoft.com/office/drawing/2014/main" id="{7E773BAE-37BE-4285-AC40-0EFBE9933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7457"/>
          <a:stretch/>
        </p:blipFill>
        <p:spPr bwMode="auto">
          <a:xfrm>
            <a:off x="6634786" y="950397"/>
            <a:ext cx="495374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19383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 autoUpdateAnimBg="0"/>
      <p:bldP spid="77" grpId="0" animBg="1" autoUpdateAnimBg="0"/>
      <p:bldP spid="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-Concpt_Shape76PR76">
            <a:extLst>
              <a:ext uri="{FF2B5EF4-FFF2-40B4-BE49-F238E27FC236}">
                <a16:creationId xmlns:a16="http://schemas.microsoft.com/office/drawing/2014/main" id="{3E6D6B18-17DF-4AEB-B758-2D14072FE6FA}"/>
              </a:ext>
            </a:extLst>
          </p:cNvPr>
          <p:cNvSpPr/>
          <p:nvPr/>
        </p:nvSpPr>
        <p:spPr>
          <a:xfrm>
            <a:off x="11338561" y="-853440"/>
            <a:ext cx="1706879" cy="17068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-Concpt_Shape7777">
            <a:extLst>
              <a:ext uri="{FF2B5EF4-FFF2-40B4-BE49-F238E27FC236}">
                <a16:creationId xmlns:a16="http://schemas.microsoft.com/office/drawing/2014/main" id="{C8294131-B82B-4C55-A018-1F91F299CDDA}"/>
              </a:ext>
            </a:extLst>
          </p:cNvPr>
          <p:cNvSpPr/>
          <p:nvPr/>
        </p:nvSpPr>
        <p:spPr>
          <a:xfrm>
            <a:off x="11332494" y="347440"/>
            <a:ext cx="512064" cy="512064"/>
          </a:xfrm>
          <a:prstGeom prst="donut">
            <a:avLst>
              <a:gd name="adj" fmla="val 23100"/>
            </a:avLst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-SlideTitle2">
            <a:extLst>
              <a:ext uri="{FF2B5EF4-FFF2-40B4-BE49-F238E27FC236}">
                <a16:creationId xmlns:a16="http://schemas.microsoft.com/office/drawing/2014/main" id="{492624DE-3551-4123-9CCB-C50EF268B873}"/>
              </a:ext>
            </a:extLst>
          </p:cNvPr>
          <p:cNvSpPr txBox="1"/>
          <p:nvPr/>
        </p:nvSpPr>
        <p:spPr>
          <a:xfrm>
            <a:off x="485215" y="365622"/>
            <a:ext cx="96012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ЗАДАНИЕ 2</a:t>
            </a:r>
            <a:r>
              <a:rPr lang="ru-RU" sz="3200" noProof="0" dirty="0">
                <a:solidFill>
                  <a:srgbClr val="000000"/>
                </a:solidFill>
                <a:latin typeface="Arial" panose="020B0604020202020204" pitchFamily="34" charset="0"/>
              </a:rPr>
              <a:t>,3,4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(До экзамена</a:t>
            </a:r>
            <a:r>
              <a:rPr kumimoji="0" lang="ru-RU" sz="3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7" name="5817.08.2023 12:19:56">
            <a:extLst>
              <a:ext uri="{FF2B5EF4-FFF2-40B4-BE49-F238E27FC236}">
                <a16:creationId xmlns:a16="http://schemas.microsoft.com/office/drawing/2014/main" id="{0309DCB1-9EE9-4F4C-B555-A348E385B516}"/>
              </a:ext>
            </a:extLst>
          </p:cNvPr>
          <p:cNvGrpSpPr/>
          <p:nvPr/>
        </p:nvGrpSpPr>
        <p:grpSpPr>
          <a:xfrm>
            <a:off x="485215" y="1097280"/>
            <a:ext cx="5230599" cy="5033218"/>
            <a:chOff x="485215" y="1097280"/>
            <a:chExt cx="5230599" cy="4746971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2CFABDAF-0052-4AB5-AC1D-93ED6F75B739}"/>
                </a:ext>
              </a:extLst>
            </p:cNvPr>
            <p:cNvGrpSpPr/>
            <p:nvPr/>
          </p:nvGrpSpPr>
          <p:grpSpPr>
            <a:xfrm>
              <a:off x="485215" y="1097280"/>
              <a:ext cx="5230599" cy="4746971"/>
              <a:chOff x="485215" y="1097280"/>
              <a:chExt cx="5230599" cy="4746971"/>
            </a:xfrm>
          </p:grpSpPr>
          <p:sp>
            <p:nvSpPr>
              <p:cNvPr id="59" name="-Ordered34194">
                <a:extLst>
                  <a:ext uri="{FF2B5EF4-FFF2-40B4-BE49-F238E27FC236}">
                    <a16:creationId xmlns:a16="http://schemas.microsoft.com/office/drawing/2014/main" id="{772D5DF2-93E5-4BDE-A0C5-351BE7F6DF7A}"/>
                  </a:ext>
                </a:extLst>
              </p:cNvPr>
              <p:cNvSpPr/>
              <p:nvPr/>
            </p:nvSpPr>
            <p:spPr>
              <a:xfrm>
                <a:off x="682539" y="2264893"/>
                <a:ext cx="154208" cy="147107"/>
              </a:xfrm>
              <a:prstGeom prst="roundRect">
                <a:avLst>
                  <a:gd name="adj" fmla="val 91995"/>
                </a:avLst>
              </a:prstGeom>
              <a:solidFill>
                <a:schemeClr val="accent1"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Shape 44194">
                <a:extLst>
                  <a:ext uri="{FF2B5EF4-FFF2-40B4-BE49-F238E27FC236}">
                    <a16:creationId xmlns:a16="http://schemas.microsoft.com/office/drawing/2014/main" id="{2DE08D82-C001-4D3A-8F98-76F64FBA6894}"/>
                  </a:ext>
                </a:extLst>
              </p:cNvPr>
              <p:cNvSpPr/>
              <p:nvPr/>
            </p:nvSpPr>
            <p:spPr>
              <a:xfrm>
                <a:off x="765621" y="1097280"/>
                <a:ext cx="4950191" cy="607012"/>
              </a:xfrm>
              <a:prstGeom prst="roundRect">
                <a:avLst>
                  <a:gd name="adj" fmla="val 22295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1" name="-Dynamic 54194" descr="Abstract">
                <a:extLst>
                  <a:ext uri="{FF2B5EF4-FFF2-40B4-BE49-F238E27FC236}">
                    <a16:creationId xmlns:a16="http://schemas.microsoft.com/office/drawing/2014/main" id="{13805991-037D-408E-8D4D-4F4048812B0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4" r="6324"/>
              <a:stretch/>
            </p:blipFill>
            <p:spPr>
              <a:xfrm>
                <a:off x="485215" y="1848483"/>
                <a:ext cx="5230590" cy="3991956"/>
              </a:xfrm>
              <a:prstGeom prst="roundRect">
                <a:avLst>
                  <a:gd name="adj" fmla="val 3390"/>
                </a:avLst>
              </a:prstGeom>
            </p:spPr>
          </p:pic>
          <p:sp>
            <p:nvSpPr>
              <p:cNvPr id="62" name="-SubtitleGroup62591">
                <a:extLst>
                  <a:ext uri="{FF2B5EF4-FFF2-40B4-BE49-F238E27FC236}">
                    <a16:creationId xmlns:a16="http://schemas.microsoft.com/office/drawing/2014/main" id="{3AA4314C-E9A2-47CA-B28F-50450EA01D48}"/>
                  </a:ext>
                </a:extLst>
              </p:cNvPr>
              <p:cNvSpPr/>
              <p:nvPr/>
            </p:nvSpPr>
            <p:spPr>
              <a:xfrm>
                <a:off x="1193448" y="1127599"/>
                <a:ext cx="4416775" cy="549243"/>
              </a:xfrm>
              <a:prstGeom prst="roundRect">
                <a:avLst>
                  <a:gd name="adj" fmla="val 24640"/>
                </a:avLst>
              </a:prstGeom>
              <a:solidFill>
                <a:schemeClr val="accent1"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Shape 72591">
                <a:extLst>
                  <a:ext uri="{FF2B5EF4-FFF2-40B4-BE49-F238E27FC236}">
                    <a16:creationId xmlns:a16="http://schemas.microsoft.com/office/drawing/2014/main" id="{09369465-AA7C-4486-8E6D-CD14D2D1BA3A}"/>
                  </a:ext>
                </a:extLst>
              </p:cNvPr>
              <p:cNvSpPr/>
              <p:nvPr/>
            </p:nvSpPr>
            <p:spPr>
              <a:xfrm>
                <a:off x="485216" y="1845882"/>
                <a:ext cx="5230598" cy="3998369"/>
              </a:xfrm>
              <a:prstGeom prst="roundRect">
                <a:avLst>
                  <a:gd name="adj" fmla="val 3385"/>
                </a:avLst>
              </a:prstGeom>
              <a:solidFill>
                <a:schemeClr val="tx1">
                  <a:lumMod val="100000"/>
                  <a:alpha val="5300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Shape 82591">
                <a:extLst>
                  <a:ext uri="{FF2B5EF4-FFF2-40B4-BE49-F238E27FC236}">
                    <a16:creationId xmlns:a16="http://schemas.microsoft.com/office/drawing/2014/main" id="{3DC08335-A263-4755-9856-857D1990CC2F}"/>
                  </a:ext>
                </a:extLst>
              </p:cNvPr>
              <p:cNvSpPr/>
              <p:nvPr/>
            </p:nvSpPr>
            <p:spPr>
              <a:xfrm rot="16200000">
                <a:off x="3078995" y="-789907"/>
                <a:ext cx="43043" cy="5230590"/>
              </a:xfrm>
              <a:prstGeom prst="roundRect">
                <a:avLst>
                  <a:gd name="adj" fmla="val 314409"/>
                </a:avLst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Shape 92591">
                <a:extLst>
                  <a:ext uri="{FF2B5EF4-FFF2-40B4-BE49-F238E27FC236}">
                    <a16:creationId xmlns:a16="http://schemas.microsoft.com/office/drawing/2014/main" id="{EC26AE1A-638B-4A53-9B74-685A2A1A5ACE}"/>
                  </a:ext>
                </a:extLst>
              </p:cNvPr>
              <p:cNvSpPr/>
              <p:nvPr/>
            </p:nvSpPr>
            <p:spPr>
              <a:xfrm rot="16200000">
                <a:off x="3078995" y="3207433"/>
                <a:ext cx="43043" cy="5230590"/>
              </a:xfrm>
              <a:prstGeom prst="roundRect">
                <a:avLst>
                  <a:gd name="adj" fmla="val 314409"/>
                </a:avLst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6" name="Shape 102591">
                <a:extLst>
                  <a:ext uri="{FF2B5EF4-FFF2-40B4-BE49-F238E27FC236}">
                    <a16:creationId xmlns:a16="http://schemas.microsoft.com/office/drawing/2014/main" id="{C1D8D1B1-2B59-4BDE-9601-1215BF7482C8}"/>
                  </a:ext>
                </a:extLst>
              </p:cNvPr>
              <p:cNvSpPr/>
              <p:nvPr/>
            </p:nvSpPr>
            <p:spPr>
              <a:xfrm>
                <a:off x="485215" y="1097280"/>
                <a:ext cx="566050" cy="607010"/>
              </a:xfrm>
              <a:prstGeom prst="roundRect">
                <a:avLst>
                  <a:gd name="adj" fmla="val 23908"/>
                </a:avLst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7" name="-Icon112591" descr=" Выполнять задания по аудированию: https://en7-vpr.sdamgia.ru/test?id=1 ;">
                <a:extLst>
                  <a:ext uri="{FF2B5EF4-FFF2-40B4-BE49-F238E27FC236}">
                    <a16:creationId xmlns:a16="http://schemas.microsoft.com/office/drawing/2014/main" id="{D225C891-C7F4-407E-AD9E-7734E4170C7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307" y="1161951"/>
                <a:ext cx="468707" cy="468707"/>
              </a:xfrm>
              <a:prstGeom prst="rect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</p:pic>
          <p:sp>
            <p:nvSpPr>
              <p:cNvPr id="68" name="Shape 127050">
                <a:extLst>
                  <a:ext uri="{FF2B5EF4-FFF2-40B4-BE49-F238E27FC236}">
                    <a16:creationId xmlns:a16="http://schemas.microsoft.com/office/drawing/2014/main" id="{4CC253CC-550F-40FF-99A1-C87DEA777D45}"/>
                  </a:ext>
                </a:extLst>
              </p:cNvPr>
              <p:cNvSpPr/>
              <p:nvPr/>
            </p:nvSpPr>
            <p:spPr>
              <a:xfrm>
                <a:off x="1002594" y="1857726"/>
                <a:ext cx="4351623" cy="1200329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Учите слова по карточкам — их можно распечатать или сделать своими руками, но удобнее всего пользоваться специальными сервисами;</a:t>
                </a:r>
              </a:p>
            </p:txBody>
          </p:sp>
          <p:sp>
            <p:nvSpPr>
              <p:cNvPr id="78" name="Shape 138686">
                <a:extLst>
                  <a:ext uri="{FF2B5EF4-FFF2-40B4-BE49-F238E27FC236}">
                    <a16:creationId xmlns:a16="http://schemas.microsoft.com/office/drawing/2014/main" id="{D20AD7C7-A0A6-4A73-A081-3A132E7238C3}"/>
                  </a:ext>
                </a:extLst>
              </p:cNvPr>
              <p:cNvSpPr/>
              <p:nvPr/>
            </p:nvSpPr>
            <p:spPr>
              <a:xfrm>
                <a:off x="690957" y="2145892"/>
                <a:ext cx="186971" cy="178362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BA66DA4B-2EF6-4824-85FF-4C6FF1CBB3A5}"/>
                </a:ext>
              </a:extLst>
            </p:cNvPr>
            <p:cNvGrpSpPr/>
            <p:nvPr/>
          </p:nvGrpSpPr>
          <p:grpSpPr>
            <a:xfrm>
              <a:off x="690957" y="2944012"/>
              <a:ext cx="4739449" cy="1200329"/>
              <a:chOff x="690957" y="2944012"/>
              <a:chExt cx="4739449" cy="1200329"/>
            </a:xfrm>
          </p:grpSpPr>
          <p:sp>
            <p:nvSpPr>
              <p:cNvPr id="57" name="Shape 158686">
                <a:extLst>
                  <a:ext uri="{FF2B5EF4-FFF2-40B4-BE49-F238E27FC236}">
                    <a16:creationId xmlns:a16="http://schemas.microsoft.com/office/drawing/2014/main" id="{31A6E6E4-643B-4A18-AEB9-91498407526C}"/>
                  </a:ext>
                </a:extLst>
              </p:cNvPr>
              <p:cNvSpPr/>
              <p:nvPr/>
            </p:nvSpPr>
            <p:spPr>
              <a:xfrm>
                <a:off x="954119" y="2944012"/>
                <a:ext cx="4476287" cy="1200329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Окружите себя английским — подпишитесь на иностранных блогеров, смените язык интерфейса в смартфоне, смотрите зарубежные </a:t>
                </a:r>
                <a:r>
                  <a:rPr lang="ru-RU" dirty="0" err="1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ютуб</a:t>
                </a:r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-каналы с субтитрами;</a:t>
                </a:r>
              </a:p>
            </p:txBody>
          </p:sp>
          <p:sp>
            <p:nvSpPr>
              <p:cNvPr id="58" name="Shape 168686">
                <a:extLst>
                  <a:ext uri="{FF2B5EF4-FFF2-40B4-BE49-F238E27FC236}">
                    <a16:creationId xmlns:a16="http://schemas.microsoft.com/office/drawing/2014/main" id="{12EC1857-254E-4CDC-AA2E-5A1C32DE34FF}"/>
                  </a:ext>
                </a:extLst>
              </p:cNvPr>
              <p:cNvSpPr/>
              <p:nvPr/>
            </p:nvSpPr>
            <p:spPr>
              <a:xfrm>
                <a:off x="690957" y="3170298"/>
                <a:ext cx="186971" cy="178362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54D29339-6D96-4300-826C-32EB3286DB7D}"/>
                </a:ext>
              </a:extLst>
            </p:cNvPr>
            <p:cNvGrpSpPr/>
            <p:nvPr/>
          </p:nvGrpSpPr>
          <p:grpSpPr>
            <a:xfrm>
              <a:off x="674756" y="4056135"/>
              <a:ext cx="4652581" cy="923330"/>
              <a:chOff x="674756" y="4056135"/>
              <a:chExt cx="4652581" cy="923330"/>
            </a:xfrm>
          </p:grpSpPr>
          <p:sp>
            <p:nvSpPr>
              <p:cNvPr id="55" name="Shape 188686">
                <a:extLst>
                  <a:ext uri="{FF2B5EF4-FFF2-40B4-BE49-F238E27FC236}">
                    <a16:creationId xmlns:a16="http://schemas.microsoft.com/office/drawing/2014/main" id="{8D9ABA84-4705-43DB-B68C-40DC0018F161}"/>
                  </a:ext>
                </a:extLst>
              </p:cNvPr>
              <p:cNvSpPr/>
              <p:nvPr/>
            </p:nvSpPr>
            <p:spPr>
              <a:xfrm>
                <a:off x="927240" y="4056135"/>
                <a:ext cx="4400097" cy="923330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Читайте вслух посты в социальных сетях, книги, тексты из упражнений для подготовки к ВПР (</a:t>
                </a:r>
                <a:r>
                  <a:rPr lang="en-US" dirty="0">
                    <a:solidFill>
                      <a:schemeClr val="bg1"/>
                    </a:solidFill>
                    <a:latin typeface="Arial Narrow" panose="020B0606020202030204" pitchFamily="34" charset="0"/>
                    <a:hlinkClick r:id="rId8"/>
                  </a:rPr>
                  <a:t>https://en7-vpr.sdamgia.ru/test?theme=2</a:t>
                </a:r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);</a:t>
                </a:r>
              </a:p>
            </p:txBody>
          </p:sp>
          <p:sp>
            <p:nvSpPr>
              <p:cNvPr id="56" name="Shape 195099">
                <a:extLst>
                  <a:ext uri="{FF2B5EF4-FFF2-40B4-BE49-F238E27FC236}">
                    <a16:creationId xmlns:a16="http://schemas.microsoft.com/office/drawing/2014/main" id="{B4D78E13-369E-4E81-946C-A111BEDB4F7D}"/>
                  </a:ext>
                </a:extLst>
              </p:cNvPr>
              <p:cNvSpPr/>
              <p:nvPr/>
            </p:nvSpPr>
            <p:spPr>
              <a:xfrm>
                <a:off x="674756" y="4278092"/>
                <a:ext cx="186971" cy="178362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9168C9AB-5493-468F-A6C5-C7C9D0974BF6}"/>
                </a:ext>
              </a:extLst>
            </p:cNvPr>
            <p:cNvGrpSpPr/>
            <p:nvPr/>
          </p:nvGrpSpPr>
          <p:grpSpPr>
            <a:xfrm>
              <a:off x="682539" y="4909014"/>
              <a:ext cx="4593782" cy="923330"/>
              <a:chOff x="682539" y="4909014"/>
              <a:chExt cx="4593782" cy="923330"/>
            </a:xfrm>
          </p:grpSpPr>
          <p:sp>
            <p:nvSpPr>
              <p:cNvPr id="53" name="Shape 215099">
                <a:extLst>
                  <a:ext uri="{FF2B5EF4-FFF2-40B4-BE49-F238E27FC236}">
                    <a16:creationId xmlns:a16="http://schemas.microsoft.com/office/drawing/2014/main" id="{74F86A54-4A36-4019-909F-F07214742793}"/>
                  </a:ext>
                </a:extLst>
              </p:cNvPr>
              <p:cNvSpPr/>
              <p:nvPr/>
            </p:nvSpPr>
            <p:spPr>
              <a:xfrm>
                <a:off x="924699" y="4909014"/>
                <a:ext cx="4351622" cy="923330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Общайтесь на английском со сверстниками или учителем (записывать голосовые в соцсетях с чтением текста приветствуется)</a:t>
                </a:r>
              </a:p>
            </p:txBody>
          </p:sp>
          <p:sp>
            <p:nvSpPr>
              <p:cNvPr id="54" name="Shape 225099">
                <a:extLst>
                  <a:ext uri="{FF2B5EF4-FFF2-40B4-BE49-F238E27FC236}">
                    <a16:creationId xmlns:a16="http://schemas.microsoft.com/office/drawing/2014/main" id="{A08CD367-6DE1-4CD4-8735-3E8C1EBCFAA0}"/>
                  </a:ext>
                </a:extLst>
              </p:cNvPr>
              <p:cNvSpPr/>
              <p:nvPr/>
            </p:nvSpPr>
            <p:spPr>
              <a:xfrm>
                <a:off x="682539" y="5177042"/>
                <a:ext cx="186971" cy="178362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solidFill>
                  <a:schemeClr val="accent2">
                    <a:lumMod val="40000"/>
                    <a:lumOff val="6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9" name="Picture 2" descr="Kid auditioning on stage.">
            <a:extLst>
              <a:ext uri="{FF2B5EF4-FFF2-40B4-BE49-F238E27FC236}">
                <a16:creationId xmlns:a16="http://schemas.microsoft.com/office/drawing/2014/main" id="{9525B845-29F5-4860-BC33-958DD47E3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6" r="13400"/>
          <a:stretch/>
        </p:blipFill>
        <p:spPr bwMode="auto">
          <a:xfrm>
            <a:off x="6233182" y="853440"/>
            <a:ext cx="5750199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9818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 autoUpdateAnimBg="0"/>
      <p:bldP spid="77" grpId="0" animBg="1" autoUpdateAnimBg="0"/>
      <p:bldP spid="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-Concpt_Shape76PR7676">
            <a:extLst>
              <a:ext uri="{FF2B5EF4-FFF2-40B4-BE49-F238E27FC236}">
                <a16:creationId xmlns:a16="http://schemas.microsoft.com/office/drawing/2014/main" id="{3E6D6B18-17DF-4AEB-B758-2D14072FE6FA}"/>
              </a:ext>
            </a:extLst>
          </p:cNvPr>
          <p:cNvSpPr/>
          <p:nvPr/>
        </p:nvSpPr>
        <p:spPr>
          <a:xfrm>
            <a:off x="11338561" y="-853440"/>
            <a:ext cx="1706879" cy="170688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-Concpt_Shape777777">
            <a:extLst>
              <a:ext uri="{FF2B5EF4-FFF2-40B4-BE49-F238E27FC236}">
                <a16:creationId xmlns:a16="http://schemas.microsoft.com/office/drawing/2014/main" id="{C8294131-B82B-4C55-A018-1F91F299CDDA}"/>
              </a:ext>
            </a:extLst>
          </p:cNvPr>
          <p:cNvSpPr/>
          <p:nvPr/>
        </p:nvSpPr>
        <p:spPr>
          <a:xfrm>
            <a:off x="11332494" y="347440"/>
            <a:ext cx="512064" cy="512064"/>
          </a:xfrm>
          <a:prstGeom prst="donut">
            <a:avLst>
              <a:gd name="adj" fmla="val 23100"/>
            </a:avLst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4">
            <a:extLst>
              <a:ext uri="{FF2B5EF4-FFF2-40B4-BE49-F238E27FC236}">
                <a16:creationId xmlns:a16="http://schemas.microsoft.com/office/drawing/2014/main" id="{8FA0D7EA-B8A3-49A5-A476-F04791E0517B}"/>
              </a:ext>
            </a:extLst>
          </p:cNvPr>
          <p:cNvGrpSpPr/>
          <p:nvPr/>
        </p:nvGrpSpPr>
        <p:grpSpPr>
          <a:xfrm>
            <a:off x="485215" y="660561"/>
            <a:ext cx="5610785" cy="5607074"/>
            <a:chOff x="485215" y="1108700"/>
            <a:chExt cx="5496483" cy="4926836"/>
          </a:xfrm>
        </p:grpSpPr>
        <p:sp>
          <p:nvSpPr>
            <p:cNvPr id="3" name="-Ordered3333">
              <a:extLst>
                <a:ext uri="{FF2B5EF4-FFF2-40B4-BE49-F238E27FC236}">
                  <a16:creationId xmlns:a16="http://schemas.microsoft.com/office/drawing/2014/main" id="{59092643-D6E8-470D-82B0-82E6B4A06D84}"/>
                </a:ext>
              </a:extLst>
            </p:cNvPr>
            <p:cNvSpPr/>
            <p:nvPr/>
          </p:nvSpPr>
          <p:spPr>
            <a:xfrm>
              <a:off x="745213" y="2089811"/>
              <a:ext cx="95625" cy="138194"/>
            </a:xfrm>
            <a:prstGeom prst="roundRect">
              <a:avLst>
                <a:gd name="adj" fmla="val 141523"/>
              </a:avLst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Shape 4444">
              <a:extLst>
                <a:ext uri="{FF2B5EF4-FFF2-40B4-BE49-F238E27FC236}">
                  <a16:creationId xmlns:a16="http://schemas.microsoft.com/office/drawing/2014/main" id="{7DCB37A3-E29F-4A92-8820-7AD4A83671F6}"/>
                </a:ext>
              </a:extLst>
            </p:cNvPr>
            <p:cNvSpPr/>
            <p:nvPr/>
          </p:nvSpPr>
          <p:spPr>
            <a:xfrm>
              <a:off x="485217" y="1809539"/>
              <a:ext cx="5436394" cy="4083466"/>
            </a:xfrm>
            <a:prstGeom prst="roundRect">
              <a:avLst>
                <a:gd name="adj" fmla="val 3314"/>
              </a:avLst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b="1" dirty="0">
                  <a:solidFill>
                    <a:srgbClr val="000000"/>
                  </a:solidFill>
                  <a:latin typeface="Arial (Заголовки)"/>
                </a:rPr>
                <a:t>Не торопитесь во время чтения вслух. </a:t>
              </a: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На этом этапе будут оценивать то, насколько внятно вы произносите слова. </a:t>
              </a:r>
            </a:p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b="1" dirty="0">
                  <a:solidFill>
                    <a:srgbClr val="000000"/>
                  </a:solidFill>
                  <a:latin typeface="Arial (Заголовки)"/>
                </a:rPr>
                <a:t>Чётко следуйте плану при описании картинки.</a:t>
              </a: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 Он есть в каждом таком задании. </a:t>
              </a:r>
            </a:p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b="1" dirty="0">
                  <a:solidFill>
                    <a:srgbClr val="000000"/>
                  </a:solidFill>
                  <a:latin typeface="Arial (Заголовки)"/>
                </a:rPr>
                <a:t>Если не уверены в своих силах, не пытайтесь поразить учителя заумной лексикой.</a:t>
              </a: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 Пусть лучше описание будет простым, но осмысленным и без ошибок. </a:t>
              </a:r>
            </a:p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b="1" dirty="0">
                  <a:solidFill>
                    <a:srgbClr val="000000"/>
                  </a:solidFill>
                  <a:latin typeface="Arial (Заголовки)"/>
                </a:rPr>
                <a:t>Не молчите. </a:t>
              </a: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Чтобы получить хорошую оценку, нужно составить описание на 8 предложений. </a:t>
              </a:r>
            </a:p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Ищите в тексте из задания 4 ключевые слова, которые будут намекать на нужную тему. </a:t>
              </a:r>
              <a:r>
                <a:rPr lang="ru-RU" dirty="0">
                  <a:solidFill>
                    <a:srgbClr val="000000"/>
                  </a:solidFill>
                  <a:latin typeface="Arial" panose="020B0604020202020204" pitchFamily="34" charset="0"/>
                </a:rPr>
                <a:t>Подчёркивайте их, чтобы не упустить из виду во время проверки. </a:t>
              </a:r>
              <a:endPara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" name="-SubtitleGroup7888">
              <a:extLst>
                <a:ext uri="{FF2B5EF4-FFF2-40B4-BE49-F238E27FC236}">
                  <a16:creationId xmlns:a16="http://schemas.microsoft.com/office/drawing/2014/main" id="{CF54A652-3689-49D9-8901-FD7B8918E7BB}"/>
                </a:ext>
              </a:extLst>
            </p:cNvPr>
            <p:cNvSpPr/>
            <p:nvPr/>
          </p:nvSpPr>
          <p:spPr>
            <a:xfrm>
              <a:off x="485215" y="1108700"/>
              <a:ext cx="5496483" cy="569557"/>
            </a:xfrm>
            <a:prstGeom prst="roundRect">
              <a:avLst>
                <a:gd name="adj" fmla="val 23761"/>
              </a:avLst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Shape 8999">
              <a:extLst>
                <a:ext uri="{FF2B5EF4-FFF2-40B4-BE49-F238E27FC236}">
                  <a16:creationId xmlns:a16="http://schemas.microsoft.com/office/drawing/2014/main" id="{E5645E35-E3A5-4326-95F1-F904AECE1861}"/>
                </a:ext>
              </a:extLst>
            </p:cNvPr>
            <p:cNvSpPr/>
            <p:nvPr/>
          </p:nvSpPr>
          <p:spPr>
            <a:xfrm>
              <a:off x="485216" y="5897342"/>
              <a:ext cx="5496482" cy="138194"/>
            </a:xfrm>
            <a:prstGeom prst="roundRect">
              <a:avLst>
                <a:gd name="adj" fmla="val 253230"/>
              </a:avLst>
            </a:prstGeom>
            <a:solidFill>
              <a:srgbClr val="00B0F0"/>
            </a:solidFill>
            <a:ln w="12700" cap="flat" cmpd="sng" algn="ctr">
              <a:solidFill>
                <a:srgbClr val="00B0F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hape 9111111">
              <a:extLst>
                <a:ext uri="{FF2B5EF4-FFF2-40B4-BE49-F238E27FC236}">
                  <a16:creationId xmlns:a16="http://schemas.microsoft.com/office/drawing/2014/main" id="{16A85850-DB29-4FDF-BC47-9398D9F713C0}"/>
                </a:ext>
              </a:extLst>
            </p:cNvPr>
            <p:cNvSpPr/>
            <p:nvPr/>
          </p:nvSpPr>
          <p:spPr>
            <a:xfrm>
              <a:off x="485216" y="1782819"/>
              <a:ext cx="5436395" cy="53442"/>
            </a:xfrm>
            <a:prstGeom prst="roundRect">
              <a:avLst>
                <a:gd name="adj" fmla="val 253230"/>
              </a:avLst>
            </a:prstGeom>
            <a:solidFill>
              <a:srgbClr val="00B0F0"/>
            </a:solidFill>
            <a:ln w="12700" cap="flat" cmpd="sng" algn="ctr">
              <a:solidFill>
                <a:srgbClr val="00B0F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-SlideTitle22">
            <a:extLst>
              <a:ext uri="{FF2B5EF4-FFF2-40B4-BE49-F238E27FC236}">
                <a16:creationId xmlns:a16="http://schemas.microsoft.com/office/drawing/2014/main" id="{492624DE-3551-4123-9CCB-C50EF268B873}"/>
              </a:ext>
            </a:extLst>
          </p:cNvPr>
          <p:cNvSpPr txBox="1"/>
          <p:nvPr/>
        </p:nvSpPr>
        <p:spPr>
          <a:xfrm>
            <a:off x="485215" y="365622"/>
            <a:ext cx="96012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ЗАДАНИЕ 2,3,4 (На</a:t>
            </a:r>
            <a:r>
              <a:rPr kumimoji="0" lang="ru-RU" sz="3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экзамене)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4" descr="Clock on a sign.">
            <a:extLst>
              <a:ext uri="{FF2B5EF4-FFF2-40B4-BE49-F238E27FC236}">
                <a16:creationId xmlns:a16="http://schemas.microsoft.com/office/drawing/2014/main" id="{1A27FF1B-46AE-421C-8E0C-F8DB91C36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1" r="12446"/>
          <a:stretch/>
        </p:blipFill>
        <p:spPr bwMode="auto">
          <a:xfrm>
            <a:off x="6300066" y="924294"/>
            <a:ext cx="5708342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94004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 autoUpdateAnimBg="0"/>
      <p:bldP spid="77" grpId="0" animBg="1" autoUpdateAnimBg="0"/>
      <p:bldP spid="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-Concpt_Shape50PR">
            <a:extLst>
              <a:ext uri="{FF2B5EF4-FFF2-40B4-BE49-F238E27FC236}">
                <a16:creationId xmlns:a16="http://schemas.microsoft.com/office/drawing/2014/main" id="{24CC5795-132A-4055-BF0C-46A50CEA8CA4}"/>
              </a:ext>
            </a:extLst>
          </p:cNvPr>
          <p:cNvSpPr/>
          <p:nvPr/>
        </p:nvSpPr>
        <p:spPr>
          <a:xfrm>
            <a:off x="11582402" y="-609600"/>
            <a:ext cx="1219200" cy="121920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-Concpt_Shape51">
            <a:extLst>
              <a:ext uri="{FF2B5EF4-FFF2-40B4-BE49-F238E27FC236}">
                <a16:creationId xmlns:a16="http://schemas.microsoft.com/office/drawing/2014/main" id="{5A0523BF-883C-430B-91BB-6C283DD9C563}"/>
              </a:ext>
            </a:extLst>
          </p:cNvPr>
          <p:cNvSpPr/>
          <p:nvPr/>
        </p:nvSpPr>
        <p:spPr>
          <a:xfrm>
            <a:off x="11578068" y="248172"/>
            <a:ext cx="365760" cy="365760"/>
          </a:xfrm>
          <a:prstGeom prst="donut">
            <a:avLst>
              <a:gd name="adj" fmla="val 7600"/>
            </a:avLst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2">
            <a:extLst>
              <a:ext uri="{FF2B5EF4-FFF2-40B4-BE49-F238E27FC236}">
                <a16:creationId xmlns:a16="http://schemas.microsoft.com/office/drawing/2014/main" id="{BA08721F-48A6-433B-ABDF-EF99E8E51EEC}"/>
              </a:ext>
            </a:extLst>
          </p:cNvPr>
          <p:cNvGrpSpPr/>
          <p:nvPr/>
        </p:nvGrpSpPr>
        <p:grpSpPr>
          <a:xfrm>
            <a:off x="485215" y="1094555"/>
            <a:ext cx="5496483" cy="4990997"/>
            <a:chOff x="485215" y="1094555"/>
            <a:chExt cx="5496483" cy="4990997"/>
          </a:xfrm>
        </p:grpSpPr>
        <p:grpSp>
          <p:nvGrpSpPr>
            <p:cNvPr id="44" name="Group 37">
              <a:extLst>
                <a:ext uri="{FF2B5EF4-FFF2-40B4-BE49-F238E27FC236}">
                  <a16:creationId xmlns:a16="http://schemas.microsoft.com/office/drawing/2014/main" id="{5E3B489F-EDF6-43B9-BFDA-D27344F0E442}"/>
                </a:ext>
              </a:extLst>
            </p:cNvPr>
            <p:cNvGrpSpPr/>
            <p:nvPr/>
          </p:nvGrpSpPr>
          <p:grpSpPr>
            <a:xfrm>
              <a:off x="485215" y="1094555"/>
              <a:ext cx="5496483" cy="4990997"/>
              <a:chOff x="485215" y="1094555"/>
              <a:chExt cx="5496483" cy="4990997"/>
            </a:xfrm>
          </p:grpSpPr>
          <p:sp>
            <p:nvSpPr>
              <p:cNvPr id="3" name="-Ordered33">
                <a:extLst>
                  <a:ext uri="{FF2B5EF4-FFF2-40B4-BE49-F238E27FC236}">
                    <a16:creationId xmlns:a16="http://schemas.microsoft.com/office/drawing/2014/main" id="{79EE9B11-4143-41C9-ABD1-1DA0552A0AED}"/>
                  </a:ext>
                </a:extLst>
              </p:cNvPr>
              <p:cNvSpPr/>
              <p:nvPr/>
            </p:nvSpPr>
            <p:spPr>
              <a:xfrm>
                <a:off x="692569" y="2324245"/>
                <a:ext cx="162047" cy="154586"/>
              </a:xfrm>
              <a:prstGeom prst="roundRect">
                <a:avLst>
                  <a:gd name="adj" fmla="val 87544"/>
                </a:avLst>
              </a:prstGeom>
              <a:solidFill>
                <a:schemeClr val="accent1"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Shape 44">
                <a:extLst>
                  <a:ext uri="{FF2B5EF4-FFF2-40B4-BE49-F238E27FC236}">
                    <a16:creationId xmlns:a16="http://schemas.microsoft.com/office/drawing/2014/main" id="{4624D7E6-2C79-4AED-BAE7-FE6378CCEBE2}"/>
                  </a:ext>
                </a:extLst>
              </p:cNvPr>
              <p:cNvSpPr/>
              <p:nvPr/>
            </p:nvSpPr>
            <p:spPr>
              <a:xfrm>
                <a:off x="779875" y="1097280"/>
                <a:ext cx="5201821" cy="637868"/>
              </a:xfrm>
              <a:prstGeom prst="roundRect">
                <a:avLst>
                  <a:gd name="adj" fmla="val 21216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-Dynamic 59" descr="Abstract">
                <a:extLst>
                  <a:ext uri="{FF2B5EF4-FFF2-40B4-BE49-F238E27FC236}">
                    <a16:creationId xmlns:a16="http://schemas.microsoft.com/office/drawing/2014/main" id="{F2E8E6B6-0622-4FBB-AC0A-29EE5E25B33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4" r="6324"/>
              <a:stretch/>
            </p:blipFill>
            <p:spPr>
              <a:xfrm>
                <a:off x="485215" y="1886669"/>
                <a:ext cx="5496474" cy="4194877"/>
              </a:xfrm>
              <a:prstGeom prst="roundRect">
                <a:avLst>
                  <a:gd name="adj" fmla="val 3226"/>
                </a:avLst>
              </a:prstGeom>
            </p:spPr>
          </p:pic>
          <p:sp>
            <p:nvSpPr>
              <p:cNvPr id="8" name="-SubtitleGroup68">
                <a:extLst>
                  <a:ext uri="{FF2B5EF4-FFF2-40B4-BE49-F238E27FC236}">
                    <a16:creationId xmlns:a16="http://schemas.microsoft.com/office/drawing/2014/main" id="{85193DF8-8451-47E4-9D45-3D318F473068}"/>
                  </a:ext>
                </a:extLst>
              </p:cNvPr>
              <p:cNvSpPr/>
              <p:nvPr/>
            </p:nvSpPr>
            <p:spPr>
              <a:xfrm>
                <a:off x="1229450" y="1094555"/>
                <a:ext cx="4641290" cy="646331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lumMod val="100000"/>
                        <a:alpha val="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  <a:alpha val="0"/>
                      </a:schemeClr>
                    </a:solidFill>
                    <a:prstDash val="solid"/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Это задание по грамматике. Если вы хотите хорошо подготовиться к ВПР по английскому, советуем как можно внимательнее повторить темы:</a:t>
                </a:r>
              </a:p>
            </p:txBody>
          </p:sp>
          <p:sp>
            <p:nvSpPr>
              <p:cNvPr id="11" name="Shape 711">
                <a:extLst>
                  <a:ext uri="{FF2B5EF4-FFF2-40B4-BE49-F238E27FC236}">
                    <a16:creationId xmlns:a16="http://schemas.microsoft.com/office/drawing/2014/main" id="{92CDFF19-6A97-4A6B-B531-941834E4EA09}"/>
                  </a:ext>
                </a:extLst>
              </p:cNvPr>
              <p:cNvSpPr/>
              <p:nvPr/>
            </p:nvSpPr>
            <p:spPr>
              <a:xfrm>
                <a:off x="485216" y="1883936"/>
                <a:ext cx="5496482" cy="4201616"/>
              </a:xfrm>
              <a:prstGeom prst="roundRect">
                <a:avLst>
                  <a:gd name="adj" fmla="val 3221"/>
                </a:avLst>
              </a:prstGeom>
              <a:solidFill>
                <a:schemeClr val="tx1">
                  <a:lumMod val="100000"/>
                  <a:alpha val="5300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Shape 812">
                <a:extLst>
                  <a:ext uri="{FF2B5EF4-FFF2-40B4-BE49-F238E27FC236}">
                    <a16:creationId xmlns:a16="http://schemas.microsoft.com/office/drawing/2014/main" id="{D443F4AB-E7A7-4F2B-B348-1B0B248B5F16}"/>
                  </a:ext>
                </a:extLst>
              </p:cNvPr>
              <p:cNvSpPr/>
              <p:nvPr/>
            </p:nvSpPr>
            <p:spPr>
              <a:xfrm rot="16200000">
                <a:off x="3210844" y="-885838"/>
                <a:ext cx="45230" cy="5496475"/>
              </a:xfrm>
              <a:prstGeom prst="roundRect">
                <a:avLst>
                  <a:gd name="adj" fmla="val 299207"/>
                </a:avLst>
              </a:prstGeom>
              <a:gradFill flip="none" rotWithShape="1"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Shape 913">
                <a:extLst>
                  <a:ext uri="{FF2B5EF4-FFF2-40B4-BE49-F238E27FC236}">
                    <a16:creationId xmlns:a16="http://schemas.microsoft.com/office/drawing/2014/main" id="{1BD531E8-F9B2-4948-B0F0-684F3A223039}"/>
                  </a:ext>
                </a:extLst>
              </p:cNvPr>
              <p:cNvSpPr/>
              <p:nvPr/>
            </p:nvSpPr>
            <p:spPr>
              <a:xfrm rot="16200000">
                <a:off x="3210844" y="3314697"/>
                <a:ext cx="45230" cy="5496474"/>
              </a:xfrm>
              <a:prstGeom prst="roundRect">
                <a:avLst>
                  <a:gd name="adj" fmla="val 299207"/>
                </a:avLst>
              </a:prstGeom>
              <a:gradFill flip="none" rotWithShape="1"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Shape 1014">
                <a:extLst>
                  <a:ext uri="{FF2B5EF4-FFF2-40B4-BE49-F238E27FC236}">
                    <a16:creationId xmlns:a16="http://schemas.microsoft.com/office/drawing/2014/main" id="{90B015EF-782B-44AE-BDFD-0EBA5640B001}"/>
                  </a:ext>
                </a:extLst>
              </p:cNvPr>
              <p:cNvSpPr/>
              <p:nvPr/>
            </p:nvSpPr>
            <p:spPr>
              <a:xfrm>
                <a:off x="485215" y="1097280"/>
                <a:ext cx="594824" cy="637865"/>
              </a:xfrm>
              <a:prstGeom prst="roundRect">
                <a:avLst>
                  <a:gd name="adj" fmla="val 22751"/>
                </a:avLst>
              </a:prstGeom>
              <a:gradFill flip="none" rotWithShape="1"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-Icon1118" descr=" Времена глаголов английского языка.">
                <a:extLst>
                  <a:ext uri="{FF2B5EF4-FFF2-40B4-BE49-F238E27FC236}">
                    <a16:creationId xmlns:a16="http://schemas.microsoft.com/office/drawing/2014/main" id="{7AF2204F-275E-4D33-99B3-184E04DF280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361" y="1169948"/>
                <a:ext cx="495430" cy="492533"/>
              </a:xfrm>
              <a:prstGeom prst="rect">
                <a:avLst/>
              </a:prstGeom>
            </p:spPr>
          </p:pic>
          <p:sp>
            <p:nvSpPr>
              <p:cNvPr id="19" name="Shape 1219">
                <a:extLst>
                  <a:ext uri="{FF2B5EF4-FFF2-40B4-BE49-F238E27FC236}">
                    <a16:creationId xmlns:a16="http://schemas.microsoft.com/office/drawing/2014/main" id="{D167FF4C-99A0-4706-9986-92C4D92C10C7}"/>
                  </a:ext>
                </a:extLst>
              </p:cNvPr>
              <p:cNvSpPr/>
              <p:nvPr/>
            </p:nvSpPr>
            <p:spPr>
              <a:xfrm>
                <a:off x="1028894" y="2237162"/>
                <a:ext cx="4572826" cy="338554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Времена глаголов английского языка.</a:t>
                </a:r>
              </a:p>
            </p:txBody>
          </p:sp>
          <p:sp>
            <p:nvSpPr>
              <p:cNvPr id="20" name="Shape 1320">
                <a:extLst>
                  <a:ext uri="{FF2B5EF4-FFF2-40B4-BE49-F238E27FC236}">
                    <a16:creationId xmlns:a16="http://schemas.microsoft.com/office/drawing/2014/main" id="{A8638CEA-456D-4E1A-9A13-75808BBF0CD4}"/>
                  </a:ext>
                </a:extLst>
              </p:cNvPr>
              <p:cNvSpPr/>
              <p:nvPr/>
            </p:nvSpPr>
            <p:spPr>
              <a:xfrm>
                <a:off x="684391" y="2312727"/>
                <a:ext cx="196475" cy="1874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38">
              <a:extLst>
                <a:ext uri="{FF2B5EF4-FFF2-40B4-BE49-F238E27FC236}">
                  <a16:creationId xmlns:a16="http://schemas.microsoft.com/office/drawing/2014/main" id="{35176472-AEA2-4CA7-9AAD-6554FD0A83ED}"/>
                </a:ext>
              </a:extLst>
            </p:cNvPr>
            <p:cNvGrpSpPr/>
            <p:nvPr/>
          </p:nvGrpSpPr>
          <p:grpSpPr>
            <a:xfrm>
              <a:off x="684391" y="3031211"/>
              <a:ext cx="4917330" cy="338554"/>
              <a:chOff x="684391" y="3031211"/>
              <a:chExt cx="4917330" cy="338554"/>
            </a:xfrm>
          </p:grpSpPr>
          <p:sp>
            <p:nvSpPr>
              <p:cNvPr id="21" name="Shape 1521">
                <a:extLst>
                  <a:ext uri="{FF2B5EF4-FFF2-40B4-BE49-F238E27FC236}">
                    <a16:creationId xmlns:a16="http://schemas.microsoft.com/office/drawing/2014/main" id="{3465A45F-0CC5-4AB0-906C-21751D7C7D00}"/>
                  </a:ext>
                </a:extLst>
              </p:cNvPr>
              <p:cNvSpPr/>
              <p:nvPr/>
            </p:nvSpPr>
            <p:spPr>
              <a:xfrm>
                <a:off x="1028895" y="3031211"/>
                <a:ext cx="4572826" cy="338554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Глагол </a:t>
                </a: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to be.</a:t>
                </a: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Shape 1622">
                <a:extLst>
                  <a:ext uri="{FF2B5EF4-FFF2-40B4-BE49-F238E27FC236}">
                    <a16:creationId xmlns:a16="http://schemas.microsoft.com/office/drawing/2014/main" id="{B92A86D3-8CE1-4877-A546-AE1590F172F1}"/>
                  </a:ext>
                </a:extLst>
              </p:cNvPr>
              <p:cNvSpPr/>
              <p:nvPr/>
            </p:nvSpPr>
            <p:spPr>
              <a:xfrm>
                <a:off x="684391" y="3106774"/>
                <a:ext cx="196475" cy="1874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39">
              <a:extLst>
                <a:ext uri="{FF2B5EF4-FFF2-40B4-BE49-F238E27FC236}">
                  <a16:creationId xmlns:a16="http://schemas.microsoft.com/office/drawing/2014/main" id="{5F3E1E7C-0A09-4164-A69F-E32D0D81C7B0}"/>
                </a:ext>
              </a:extLst>
            </p:cNvPr>
            <p:cNvGrpSpPr/>
            <p:nvPr/>
          </p:nvGrpSpPr>
          <p:grpSpPr>
            <a:xfrm>
              <a:off x="684391" y="3702143"/>
              <a:ext cx="4917330" cy="584775"/>
              <a:chOff x="684391" y="3702143"/>
              <a:chExt cx="4917330" cy="584775"/>
            </a:xfrm>
          </p:grpSpPr>
          <p:sp>
            <p:nvSpPr>
              <p:cNvPr id="23" name="Shape 1823">
                <a:extLst>
                  <a:ext uri="{FF2B5EF4-FFF2-40B4-BE49-F238E27FC236}">
                    <a16:creationId xmlns:a16="http://schemas.microsoft.com/office/drawing/2014/main" id="{920DBF72-00AC-4DE1-9D2E-90602076BADD}"/>
                  </a:ext>
                </a:extLst>
              </p:cNvPr>
              <p:cNvSpPr/>
              <p:nvPr/>
            </p:nvSpPr>
            <p:spPr>
              <a:xfrm>
                <a:off x="1028895" y="3702143"/>
                <a:ext cx="4572826" cy="584775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Личные и притяжательные местоимения английского языка.</a:t>
                </a:r>
              </a:p>
            </p:txBody>
          </p:sp>
          <p:sp>
            <p:nvSpPr>
              <p:cNvPr id="24" name="Shape 1924">
                <a:extLst>
                  <a:ext uri="{FF2B5EF4-FFF2-40B4-BE49-F238E27FC236}">
                    <a16:creationId xmlns:a16="http://schemas.microsoft.com/office/drawing/2014/main" id="{15FA594F-1AEE-45D0-BF55-221317AD0DEA}"/>
                  </a:ext>
                </a:extLst>
              </p:cNvPr>
              <p:cNvSpPr/>
              <p:nvPr/>
            </p:nvSpPr>
            <p:spPr>
              <a:xfrm>
                <a:off x="684391" y="3900817"/>
                <a:ext cx="196475" cy="18742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0">
              <a:extLst>
                <a:ext uri="{FF2B5EF4-FFF2-40B4-BE49-F238E27FC236}">
                  <a16:creationId xmlns:a16="http://schemas.microsoft.com/office/drawing/2014/main" id="{F46FFD9B-A51A-4F0D-BEC1-F921E564FD57}"/>
                </a:ext>
              </a:extLst>
            </p:cNvPr>
            <p:cNvGrpSpPr/>
            <p:nvPr/>
          </p:nvGrpSpPr>
          <p:grpSpPr>
            <a:xfrm>
              <a:off x="684391" y="4619302"/>
              <a:ext cx="4917330" cy="338554"/>
              <a:chOff x="684391" y="4619302"/>
              <a:chExt cx="4917330" cy="338554"/>
            </a:xfrm>
          </p:grpSpPr>
          <p:sp>
            <p:nvSpPr>
              <p:cNvPr id="25" name="Shape 2125">
                <a:extLst>
                  <a:ext uri="{FF2B5EF4-FFF2-40B4-BE49-F238E27FC236}">
                    <a16:creationId xmlns:a16="http://schemas.microsoft.com/office/drawing/2014/main" id="{D83CA3C6-5970-46B1-A474-9349803EA060}"/>
                  </a:ext>
                </a:extLst>
              </p:cNvPr>
              <p:cNvSpPr/>
              <p:nvPr/>
            </p:nvSpPr>
            <p:spPr>
              <a:xfrm>
                <a:off x="1028895" y="4619302"/>
                <a:ext cx="4572826" cy="338554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Притяжательный падеж.</a:t>
                </a:r>
              </a:p>
            </p:txBody>
          </p:sp>
          <p:sp>
            <p:nvSpPr>
              <p:cNvPr id="26" name="Shape 2226">
                <a:extLst>
                  <a:ext uri="{FF2B5EF4-FFF2-40B4-BE49-F238E27FC236}">
                    <a16:creationId xmlns:a16="http://schemas.microsoft.com/office/drawing/2014/main" id="{429A73B9-7EAD-46C3-81E8-A8DCEC55C37D}"/>
                  </a:ext>
                </a:extLst>
              </p:cNvPr>
              <p:cNvSpPr/>
              <p:nvPr/>
            </p:nvSpPr>
            <p:spPr>
              <a:xfrm>
                <a:off x="684391" y="4694865"/>
                <a:ext cx="196475" cy="1874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1">
              <a:extLst>
                <a:ext uri="{FF2B5EF4-FFF2-40B4-BE49-F238E27FC236}">
                  <a16:creationId xmlns:a16="http://schemas.microsoft.com/office/drawing/2014/main" id="{33F48D5F-404A-44B5-BD28-28BBF548D4B9}"/>
                </a:ext>
              </a:extLst>
            </p:cNvPr>
            <p:cNvGrpSpPr/>
            <p:nvPr/>
          </p:nvGrpSpPr>
          <p:grpSpPr>
            <a:xfrm>
              <a:off x="684391" y="5413350"/>
              <a:ext cx="4917330" cy="338554"/>
              <a:chOff x="684391" y="5413350"/>
              <a:chExt cx="4917330" cy="338554"/>
            </a:xfrm>
          </p:grpSpPr>
          <p:sp>
            <p:nvSpPr>
              <p:cNvPr id="27" name="Shape 2427">
                <a:extLst>
                  <a:ext uri="{FF2B5EF4-FFF2-40B4-BE49-F238E27FC236}">
                    <a16:creationId xmlns:a16="http://schemas.microsoft.com/office/drawing/2014/main" id="{DA978A97-BE8B-4EE3-81D5-2D0B031B7A61}"/>
                  </a:ext>
                </a:extLst>
              </p:cNvPr>
              <p:cNvSpPr/>
              <p:nvPr/>
            </p:nvSpPr>
            <p:spPr>
              <a:xfrm>
                <a:off x="1028895" y="5413350"/>
                <a:ext cx="4572826" cy="338554"/>
              </a:xfrm>
              <a:prstGeom prst="rect">
                <a:avLst/>
              </a:prstGeom>
              <a:solidFill>
                <a:schemeClr val="accent1">
                  <a:lumMod val="100000"/>
                  <a:alpha val="0"/>
                </a:schemeClr>
              </a:soli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rPr>
                  <a:t>Степени сравнения.</a:t>
                </a:r>
              </a:p>
            </p:txBody>
          </p:sp>
          <p:sp>
            <p:nvSpPr>
              <p:cNvPr id="28" name="Shape 2528">
                <a:extLst>
                  <a:ext uri="{FF2B5EF4-FFF2-40B4-BE49-F238E27FC236}">
                    <a16:creationId xmlns:a16="http://schemas.microsoft.com/office/drawing/2014/main" id="{F8695DA2-2B91-405E-B796-1EB33603101F}"/>
                  </a:ext>
                </a:extLst>
              </p:cNvPr>
              <p:cNvSpPr/>
              <p:nvPr/>
            </p:nvSpPr>
            <p:spPr>
              <a:xfrm>
                <a:off x="684391" y="5488914"/>
                <a:ext cx="196475" cy="18742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lin ang="2700000" scaled="1"/>
                <a:tileRect/>
              </a:gradFill>
              <a:ln w="12700" cap="flat" cmpd="sng" algn="ctr">
                <a:solidFill>
                  <a:schemeClr val="accent1"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-SlideTitle">
            <a:extLst>
              <a:ext uri="{FF2B5EF4-FFF2-40B4-BE49-F238E27FC236}">
                <a16:creationId xmlns:a16="http://schemas.microsoft.com/office/drawing/2014/main" id="{A9C3B3B0-EE14-49F7-9788-F5B1A1529743}"/>
              </a:ext>
            </a:extLst>
          </p:cNvPr>
          <p:cNvSpPr txBox="1"/>
          <p:nvPr/>
        </p:nvSpPr>
        <p:spPr>
          <a:xfrm>
            <a:off x="388288" y="263662"/>
            <a:ext cx="96012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ЗАДАНИЕ 5 (ДО ЭКЗАМЕНА)</a:t>
            </a:r>
          </a:p>
        </p:txBody>
      </p:sp>
      <p:pic>
        <p:nvPicPr>
          <p:cNvPr id="32" name="Picture 2" descr="Student sitting in class.">
            <a:extLst>
              <a:ext uri="{FF2B5EF4-FFF2-40B4-BE49-F238E27FC236}">
                <a16:creationId xmlns:a16="http://schemas.microsoft.com/office/drawing/2014/main" id="{7A7377A1-68EA-42F1-A824-656F296FD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r="12563"/>
          <a:stretch/>
        </p:blipFill>
        <p:spPr bwMode="auto">
          <a:xfrm>
            <a:off x="6276349" y="766809"/>
            <a:ext cx="5779363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4694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9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9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 autoUpdateAnimBg="0"/>
      <p:bldP spid="51" grpId="0" animBg="1" autoUpdateAnimBg="0"/>
      <p:bldP spid="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-Concpt_Shape76PR767676">
            <a:extLst>
              <a:ext uri="{FF2B5EF4-FFF2-40B4-BE49-F238E27FC236}">
                <a16:creationId xmlns:a16="http://schemas.microsoft.com/office/drawing/2014/main" id="{3E6D6B18-17DF-4AEB-B758-2D14072FE6FA}"/>
              </a:ext>
            </a:extLst>
          </p:cNvPr>
          <p:cNvSpPr/>
          <p:nvPr/>
        </p:nvSpPr>
        <p:spPr>
          <a:xfrm>
            <a:off x="11338561" y="-853440"/>
            <a:ext cx="1706879" cy="170688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-Concpt_Shape77777777">
            <a:extLst>
              <a:ext uri="{FF2B5EF4-FFF2-40B4-BE49-F238E27FC236}">
                <a16:creationId xmlns:a16="http://schemas.microsoft.com/office/drawing/2014/main" id="{C8294131-B82B-4C55-A018-1F91F299CDDA}"/>
              </a:ext>
            </a:extLst>
          </p:cNvPr>
          <p:cNvSpPr/>
          <p:nvPr/>
        </p:nvSpPr>
        <p:spPr>
          <a:xfrm>
            <a:off x="11332494" y="347440"/>
            <a:ext cx="512064" cy="512064"/>
          </a:xfrm>
          <a:prstGeom prst="donut">
            <a:avLst>
              <a:gd name="adj" fmla="val 23100"/>
            </a:avLst>
          </a:prstGeom>
          <a:solidFill>
            <a:srgbClr val="0034BD">
              <a:alpha val="0"/>
            </a:srgbClr>
          </a:solidFill>
          <a:ln w="12700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F5C2714-70C4-4C0B-B4F8-A75E162999E3}"/>
              </a:ext>
            </a:extLst>
          </p:cNvPr>
          <p:cNvGrpSpPr/>
          <p:nvPr/>
        </p:nvGrpSpPr>
        <p:grpSpPr>
          <a:xfrm>
            <a:off x="485215" y="1203812"/>
            <a:ext cx="5496483" cy="4746972"/>
            <a:chOff x="485215" y="1203812"/>
            <a:chExt cx="5496483" cy="4746972"/>
          </a:xfrm>
        </p:grpSpPr>
        <p:sp>
          <p:nvSpPr>
            <p:cNvPr id="3" name="-Ordered33333">
              <a:extLst>
                <a:ext uri="{FF2B5EF4-FFF2-40B4-BE49-F238E27FC236}">
                  <a16:creationId xmlns:a16="http://schemas.microsoft.com/office/drawing/2014/main" id="{59092643-D6E8-470D-82B0-82E6B4A06D84}"/>
                </a:ext>
              </a:extLst>
            </p:cNvPr>
            <p:cNvSpPr/>
            <p:nvPr/>
          </p:nvSpPr>
          <p:spPr>
            <a:xfrm>
              <a:off x="745213" y="2089811"/>
              <a:ext cx="95625" cy="138194"/>
            </a:xfrm>
            <a:prstGeom prst="roundRect">
              <a:avLst>
                <a:gd name="adj" fmla="val 141523"/>
              </a:avLst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Shape 44444">
              <a:extLst>
                <a:ext uri="{FF2B5EF4-FFF2-40B4-BE49-F238E27FC236}">
                  <a16:creationId xmlns:a16="http://schemas.microsoft.com/office/drawing/2014/main" id="{7DCB37A3-E29F-4A92-8820-7AD4A83671F6}"/>
                </a:ext>
              </a:extLst>
            </p:cNvPr>
            <p:cNvSpPr/>
            <p:nvPr/>
          </p:nvSpPr>
          <p:spPr>
            <a:xfrm>
              <a:off x="485215" y="1782819"/>
              <a:ext cx="5436394" cy="4083466"/>
            </a:xfrm>
            <a:prstGeom prst="roundRect">
              <a:avLst>
                <a:gd name="adj" fmla="val 3314"/>
              </a:avLst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Первое, что мы советуем сделать, — прочитать весь текст, игнорируя пропуски.</a:t>
              </a:r>
            </a:p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Определите, о чём этот текст и в каком времени он написан: в настоящем, прошедшем или будущем. </a:t>
              </a:r>
            </a:p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Затем прочитайте первое предложение с пропуском и подумайте, что может быть на его месте. </a:t>
              </a:r>
            </a:p>
            <a:p>
              <a:pPr marL="342900" lvl="0" indent="-342900" algn="just">
                <a:buFont typeface="+mj-lt"/>
                <a:buAutoNum type="arabicPeriod"/>
                <a:defRPr/>
              </a:pPr>
              <a:r>
                <a:rPr lang="ru-RU" dirty="0">
                  <a:solidFill>
                    <a:srgbClr val="000000"/>
                  </a:solidFill>
                  <a:latin typeface="Arial (Заголовки)"/>
                </a:rPr>
                <a:t>Какая часть речи? Если это глагол, то в какой грамматической форме? В каком залоге?</a:t>
              </a:r>
              <a:endPara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" name="-SubtitleGroup78888">
              <a:extLst>
                <a:ext uri="{FF2B5EF4-FFF2-40B4-BE49-F238E27FC236}">
                  <a16:creationId xmlns:a16="http://schemas.microsoft.com/office/drawing/2014/main" id="{CF54A652-3689-49D9-8901-FD7B8918E7BB}"/>
                </a:ext>
              </a:extLst>
            </p:cNvPr>
            <p:cNvSpPr/>
            <p:nvPr/>
          </p:nvSpPr>
          <p:spPr>
            <a:xfrm>
              <a:off x="485215" y="1203812"/>
              <a:ext cx="5496483" cy="569557"/>
            </a:xfrm>
            <a:prstGeom prst="roundRect">
              <a:avLst>
                <a:gd name="adj" fmla="val 23761"/>
              </a:avLst>
            </a:prstGeom>
            <a:solidFill>
              <a:srgbClr val="0034BD">
                <a:alpha val="0"/>
              </a:srgbClr>
            </a:solidFill>
            <a:ln w="12700" cap="flat" cmpd="sng" algn="ctr">
              <a:solidFill>
                <a:srgbClr val="002997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Shape 89999">
              <a:extLst>
                <a:ext uri="{FF2B5EF4-FFF2-40B4-BE49-F238E27FC236}">
                  <a16:creationId xmlns:a16="http://schemas.microsoft.com/office/drawing/2014/main" id="{E5645E35-E3A5-4326-95F1-F904AECE1861}"/>
                </a:ext>
              </a:extLst>
            </p:cNvPr>
            <p:cNvSpPr/>
            <p:nvPr/>
          </p:nvSpPr>
          <p:spPr>
            <a:xfrm>
              <a:off x="485216" y="5897342"/>
              <a:ext cx="5436395" cy="53442"/>
            </a:xfrm>
            <a:prstGeom prst="roundRect">
              <a:avLst>
                <a:gd name="adj" fmla="val 253230"/>
              </a:avLst>
            </a:prstGeom>
            <a:solidFill>
              <a:srgbClr val="00B0F0"/>
            </a:solidFill>
            <a:ln w="12700" cap="flat" cmpd="sng" algn="ctr">
              <a:solidFill>
                <a:srgbClr val="00B0F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hape 911111111">
              <a:extLst>
                <a:ext uri="{FF2B5EF4-FFF2-40B4-BE49-F238E27FC236}">
                  <a16:creationId xmlns:a16="http://schemas.microsoft.com/office/drawing/2014/main" id="{16A85850-DB29-4FDF-BC47-9398D9F713C0}"/>
                </a:ext>
              </a:extLst>
            </p:cNvPr>
            <p:cNvSpPr/>
            <p:nvPr/>
          </p:nvSpPr>
          <p:spPr>
            <a:xfrm>
              <a:off x="485216" y="1782819"/>
              <a:ext cx="5436395" cy="53442"/>
            </a:xfrm>
            <a:prstGeom prst="roundRect">
              <a:avLst>
                <a:gd name="adj" fmla="val 253230"/>
              </a:avLst>
            </a:prstGeom>
            <a:solidFill>
              <a:srgbClr val="00B0F0"/>
            </a:solidFill>
            <a:ln w="12700" cap="flat" cmpd="sng" algn="ctr">
              <a:solidFill>
                <a:srgbClr val="00B0F0">
                  <a:alpha val="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-SlideTitle222">
            <a:extLst>
              <a:ext uri="{FF2B5EF4-FFF2-40B4-BE49-F238E27FC236}">
                <a16:creationId xmlns:a16="http://schemas.microsoft.com/office/drawing/2014/main" id="{492624DE-3551-4123-9CCB-C50EF268B873}"/>
              </a:ext>
            </a:extLst>
          </p:cNvPr>
          <p:cNvSpPr txBox="1"/>
          <p:nvPr/>
        </p:nvSpPr>
        <p:spPr>
          <a:xfrm>
            <a:off x="485215" y="365622"/>
            <a:ext cx="96012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ЗАДАНИЕ 5 (На</a:t>
            </a:r>
            <a:r>
              <a:rPr kumimoji="0" lang="ru-RU" sz="3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экзамене)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school meme">
            <a:extLst>
              <a:ext uri="{FF2B5EF4-FFF2-40B4-BE49-F238E27FC236}">
                <a16:creationId xmlns:a16="http://schemas.microsoft.com/office/drawing/2014/main" id="{35C2AEEB-1CF7-442D-9F1A-8303ECE4D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74" y="950397"/>
            <a:ext cx="5610784" cy="5138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40440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 autoUpdateAnimBg="0"/>
      <p:bldP spid="77" grpId="0" animBg="1" autoUpdateAnimBg="0"/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-Concpt_Shape76PR7676">
            <a:extLst>
              <a:ext uri="{FF2B5EF4-FFF2-40B4-BE49-F238E27FC236}">
                <a16:creationId xmlns:a16="http://schemas.microsoft.com/office/drawing/2014/main" id="{3E6D6B18-17DF-4AEB-B758-2D14072FE6FA}"/>
              </a:ext>
            </a:extLst>
          </p:cNvPr>
          <p:cNvSpPr/>
          <p:nvPr/>
        </p:nvSpPr>
        <p:spPr>
          <a:xfrm>
            <a:off x="11338561" y="-853440"/>
            <a:ext cx="1706879" cy="17068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-Concpt_Shape777777">
            <a:extLst>
              <a:ext uri="{FF2B5EF4-FFF2-40B4-BE49-F238E27FC236}">
                <a16:creationId xmlns:a16="http://schemas.microsoft.com/office/drawing/2014/main" id="{C8294131-B82B-4C55-A018-1F91F299CDDA}"/>
              </a:ext>
            </a:extLst>
          </p:cNvPr>
          <p:cNvSpPr/>
          <p:nvPr/>
        </p:nvSpPr>
        <p:spPr>
          <a:xfrm>
            <a:off x="11332494" y="347440"/>
            <a:ext cx="512064" cy="512064"/>
          </a:xfrm>
          <a:prstGeom prst="donut">
            <a:avLst>
              <a:gd name="adj" fmla="val 23100"/>
            </a:avLst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-SlideTitle22">
            <a:extLst>
              <a:ext uri="{FF2B5EF4-FFF2-40B4-BE49-F238E27FC236}">
                <a16:creationId xmlns:a16="http://schemas.microsoft.com/office/drawing/2014/main" id="{492624DE-3551-4123-9CCB-C50EF268B873}"/>
              </a:ext>
            </a:extLst>
          </p:cNvPr>
          <p:cNvSpPr txBox="1"/>
          <p:nvPr/>
        </p:nvSpPr>
        <p:spPr>
          <a:xfrm>
            <a:off x="485215" y="365622"/>
            <a:ext cx="96012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ЗАДАНИЕ 6 (До экзамена</a:t>
            </a:r>
            <a:r>
              <a:rPr kumimoji="0" lang="ru-RU" sz="3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0" name="824.08.2023 9:22:24">
            <a:extLst>
              <a:ext uri="{FF2B5EF4-FFF2-40B4-BE49-F238E27FC236}">
                <a16:creationId xmlns:a16="http://schemas.microsoft.com/office/drawing/2014/main" id="{90CA0C25-6C94-4D06-A75B-A738547CDC8F}"/>
              </a:ext>
            </a:extLst>
          </p:cNvPr>
          <p:cNvGrpSpPr/>
          <p:nvPr/>
        </p:nvGrpSpPr>
        <p:grpSpPr>
          <a:xfrm>
            <a:off x="485215" y="2212358"/>
            <a:ext cx="4921537" cy="2726954"/>
            <a:chOff x="554929" y="2431019"/>
            <a:chExt cx="4921537" cy="2726954"/>
          </a:xfrm>
        </p:grpSpPr>
        <p:sp>
          <p:nvSpPr>
            <p:cNvPr id="41" name="Shape 28261">
              <a:extLst>
                <a:ext uri="{FF2B5EF4-FFF2-40B4-BE49-F238E27FC236}">
                  <a16:creationId xmlns:a16="http://schemas.microsoft.com/office/drawing/2014/main" id="{F960F833-ED8E-45E0-BEC2-7D4214DD3481}"/>
                </a:ext>
              </a:extLst>
            </p:cNvPr>
            <p:cNvSpPr/>
            <p:nvPr/>
          </p:nvSpPr>
          <p:spPr>
            <a:xfrm>
              <a:off x="554929" y="2480691"/>
              <a:ext cx="4921537" cy="2677282"/>
            </a:xfrm>
            <a:prstGeom prst="roundRect">
              <a:avLst>
                <a:gd name="adj" fmla="val 5055"/>
              </a:avLst>
            </a:prstGeom>
            <a:gradFill flip="none" rotWithShape="1">
              <a:gsLst>
                <a:gs pos="0">
                  <a:schemeClr val="bg1">
                    <a:lumMod val="90000"/>
                  </a:schemeClr>
                </a:gs>
                <a:gs pos="100000">
                  <a:schemeClr val="bg1">
                    <a:lumMod val="90000"/>
                  </a:scheme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Shape 34673">
              <a:extLst>
                <a:ext uri="{FF2B5EF4-FFF2-40B4-BE49-F238E27FC236}">
                  <a16:creationId xmlns:a16="http://schemas.microsoft.com/office/drawing/2014/main" id="{5F2C8E4B-C3F2-44BA-8D7E-D520EFEF5044}"/>
                </a:ext>
              </a:extLst>
            </p:cNvPr>
            <p:cNvSpPr/>
            <p:nvPr/>
          </p:nvSpPr>
          <p:spPr>
            <a:xfrm>
              <a:off x="765710" y="2667478"/>
              <a:ext cx="4499974" cy="2303708"/>
            </a:xfrm>
            <a:prstGeom prst="rect">
              <a:avLst/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spAutoFit/>
            </a:bodyPr>
            <a:lstStyle/>
            <a:p>
              <a:r>
                <a:rPr lang="ru-RU" sz="2395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Это задание ВПР по английскому проверит ваше знание лексики. Чтобы хорошо выполнить его и добиться максимального балла, важно регулярно пополнять словарный запас.</a:t>
              </a:r>
            </a:p>
          </p:txBody>
        </p:sp>
        <p:sp>
          <p:nvSpPr>
            <p:cNvPr id="43" name="Shape 46309">
              <a:extLst>
                <a:ext uri="{FF2B5EF4-FFF2-40B4-BE49-F238E27FC236}">
                  <a16:creationId xmlns:a16="http://schemas.microsoft.com/office/drawing/2014/main" id="{AC0370CA-642D-42E7-86D8-EE4D50271661}"/>
                </a:ext>
              </a:extLst>
            </p:cNvPr>
            <p:cNvSpPr/>
            <p:nvPr/>
          </p:nvSpPr>
          <p:spPr>
            <a:xfrm>
              <a:off x="554929" y="2431019"/>
              <a:ext cx="4921537" cy="99344"/>
            </a:xfrm>
            <a:prstGeom prst="roundRect">
              <a:avLst>
                <a:gd name="adj" fmla="val 136225"/>
              </a:avLst>
            </a:prstGeom>
            <a:gradFill flip="none" rotWithShape="1">
              <a:gsLst>
                <a:gs pos="0">
                  <a:schemeClr val="accent1">
                    <a:lumMod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AutoShape 4" descr="school meme">
            <a:extLst>
              <a:ext uri="{FF2B5EF4-FFF2-40B4-BE49-F238E27FC236}">
                <a16:creationId xmlns:a16="http://schemas.microsoft.com/office/drawing/2014/main" id="{54E795A9-7B71-4414-BDB7-7468BA2D7B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871B0-92CC-4B16-A60A-72E109223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104" y="796039"/>
            <a:ext cx="5050964" cy="5714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65195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7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3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 autoUpdateAnimBg="0"/>
      <p:bldP spid="77" grpId="0" animBg="1" autoUpdateAnimBg="0"/>
      <p:bldP spid="2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  <p:tag name="LAYOUT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  <p:tag name="LAYOUT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432,7939"/>
  <p:tag name="ORIGINAL_HEIGHT" val="330,3053"/>
  <p:tag name="ORIGINAL_TOP" val="148,5566"/>
  <p:tag name="ORIGINAL_LEFT" val="38,2059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_COLOR_THEME" val="16"/>
  <p:tag name="ICON_LAST_COLOR" val="1513239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  <p:tag name="LAYOUT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  <p:tag name="LAYOUT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  <p:tag name="LAYOUT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  <p:tag name="LAYOUT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  <p:tag name="LAYOUT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874,6724"/>
  <p:tag name="ORIGINAL_HEIGHT" val="470,5003"/>
  <p:tag name="ORIGINAL_TOP" val="34,74992"/>
  <p:tag name="ORIGINAL_LEFT" val="38,205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432,7939"/>
  <p:tag name="ORIGINAL_HEIGHT" val="432,7939"/>
  <p:tag name="ORIGINAL_TOP" val="34,74992"/>
  <p:tag name="ORIGINAL_LEFT" val="38,2058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395,6765"/>
  <p:tag name="ORIGINAL_HEIGHT" val="470,4989"/>
  <p:tag name="ORIGINAL_TOP" val="34,74992"/>
  <p:tag name="ORIGINAL_LEFT" val="38,2058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395,6765"/>
  <p:tag name="ORIGINAL_HEIGHT" val="470,4989"/>
  <p:tag name="ORIGINAL_TOP" val="34,74992"/>
  <p:tag name="ORIGINAL_LEFT" val="38,2058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395,6765"/>
  <p:tag name="ORIGINAL_HEIGHT" val="470,4989"/>
  <p:tag name="ORIGINAL_TOP" val="34,74992"/>
  <p:tag name="ORIGINAL_LEFT" val="38,2058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  <p:tag name="LAYOUT" val="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395,6765"/>
  <p:tag name="ORIGINAL_HEIGHT" val="470,4989"/>
  <p:tag name="ORIGINAL_TOP" val="34,74992"/>
  <p:tag name="ORIGINAL_LEFT" val="38,2058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395,6765"/>
  <p:tag name="ORIGINAL_HEIGHT" val="470,4989"/>
  <p:tag name="ORIGINAL_TOP" val="34,74992"/>
  <p:tag name="ORIGINAL_LEFT" val="38,2058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874,6724"/>
  <p:tag name="ORIGINAL_HEIGHT" val="470,5003"/>
  <p:tag name="ORIGINAL_TOP" val="34,74992"/>
  <p:tag name="ORIGINAL_LEFT" val="38,2058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411,8581"/>
  <p:tag name="ORIGINAL_HEIGHT" val="314,3272"/>
  <p:tag name="ORIGINAL_TOP" val="145,5499"/>
  <p:tag name="ORIGINAL_LEFT" val="38,2059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_COLOR_THEME" val="16"/>
  <p:tag name="ICON_LAST_COLOR" val="151323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  <p:tag name="LAYOUT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RMATED_SLIDE" val="1"/>
  <p:tag name="LAYOUT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CEPT_IMG" val="0"/>
  <p:tag name="ORIGINAL_WIDTH" val="411,8581"/>
  <p:tag name="ORIGINAL_HEIGHT" val="314,3272"/>
  <p:tag name="ORIGINAL_TOP" val="145,5499"/>
  <p:tag name="ORIGINAL_LEFT" val="38,205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_COLOR_THEME" val="16"/>
  <p:tag name="ICON_LAST_COLOR" val="15132391"/>
</p:tagLst>
</file>

<file path=ppt/theme/theme1.xml><?xml version="1.0" encoding="utf-8"?>
<a:theme xmlns:a="http://schemas.openxmlformats.org/drawingml/2006/main" name="7_officetheme (МКБ)">
  <a:themeElements>
    <a:clrScheme name="Другая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4BD"/>
      </a:accent1>
      <a:accent2>
        <a:srgbClr val="00B0F0"/>
      </a:accent2>
      <a:accent3>
        <a:srgbClr val="002997"/>
      </a:accent3>
      <a:accent4>
        <a:srgbClr val="008CC0"/>
      </a:accent4>
      <a:accent5>
        <a:srgbClr val="002078"/>
      </a:accent5>
      <a:accent6>
        <a:srgbClr val="007099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theme (МКБ)" id="{0BCE2F39-0A16-4F95-A606-DBED051B1F85}" vid="{F2FC3E9B-7545-494C-BC4D-4C1751A40302}"/>
    </a:ext>
  </a:extLst>
</a:theme>
</file>

<file path=ppt/theme/themeOverride1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theme_temp">
    <a:dk1>
      <a:srgbClr val="000000"/>
    </a:dk1>
    <a:lt1>
      <a:srgbClr val="FFFFFF"/>
    </a:lt1>
    <a:dk2>
      <a:srgbClr val="000000"/>
    </a:dk2>
    <a:lt2>
      <a:srgbClr val="FFFFFF"/>
    </a:lt2>
    <a:accent1>
      <a:srgbClr val="0034BD"/>
    </a:accent1>
    <a:accent2>
      <a:srgbClr val="00B0F0"/>
    </a:accent2>
    <a:accent3>
      <a:srgbClr val="002997"/>
    </a:accent3>
    <a:accent4>
      <a:srgbClr val="008CC0"/>
    </a:accent4>
    <a:accent5>
      <a:srgbClr val="002078"/>
    </a:accent5>
    <a:accent6>
      <a:srgbClr val="00709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572</Words>
  <Application>Microsoft Office PowerPoint</Application>
  <PresentationFormat>Широкоэкранный</PresentationFormat>
  <Paragraphs>53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(Заголовки)</vt:lpstr>
      <vt:lpstr>Arial Narrow</vt:lpstr>
      <vt:lpstr>Bahnschrift SemiLight</vt:lpstr>
      <vt:lpstr>Calibri</vt:lpstr>
      <vt:lpstr>Calibri Light</vt:lpstr>
      <vt:lpstr>7_officetheme (МКБ)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Яна Сединкина</cp:lastModifiedBy>
  <cp:revision>24</cp:revision>
  <dcterms:created xsi:type="dcterms:W3CDTF">2023-08-17T10:26:21Z</dcterms:created>
  <dcterms:modified xsi:type="dcterms:W3CDTF">2023-10-11T04:48:25Z</dcterms:modified>
</cp:coreProperties>
</file>