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145" y="-1"/>
            <a:ext cx="4682855" cy="6858001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23710" cy="6858000"/>
          </a:xfrm>
        </p:spPr>
      </p:pic>
    </p:spTree>
    <p:extLst>
      <p:ext uri="{BB962C8B-B14F-4D97-AF65-F5344CB8AC3E}">
        <p14:creationId xmlns:p14="http://schemas.microsoft.com/office/powerpoint/2010/main" val="3162426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Шуклина</dc:creator>
  <cp:lastModifiedBy>Наталья Шуклина</cp:lastModifiedBy>
  <cp:revision>1</cp:revision>
  <dcterms:created xsi:type="dcterms:W3CDTF">2023-10-24T03:24:13Z</dcterms:created>
  <dcterms:modified xsi:type="dcterms:W3CDTF">2023-10-24T03:31:30Z</dcterms:modified>
</cp:coreProperties>
</file>