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Выполнил ученик </a:t>
            </a:r>
            <a:r>
              <a:rPr lang="ru-RU" dirty="0" smtClean="0"/>
              <a:t>БОУ «Байбинская </a:t>
            </a:r>
            <a:r>
              <a:rPr lang="ru-RU" smtClean="0"/>
              <a:t>ООШ</a:t>
            </a:r>
            <a:r>
              <a:rPr lang="ru-RU" smtClean="0"/>
              <a:t>»:Шамшудинов</a:t>
            </a:r>
            <a:r>
              <a:rPr lang="ru-RU" dirty="0" smtClean="0"/>
              <a:t> </a:t>
            </a:r>
            <a:r>
              <a:rPr lang="ru-RU" dirty="0" smtClean="0"/>
              <a:t>М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140968"/>
            <a:ext cx="8458200" cy="1659632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Защитим природу!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Человечество </a:t>
            </a:r>
            <a:r>
              <a:rPr lang="ru-RU" dirty="0" smtClean="0"/>
              <a:t>строит промышленные предприятия, вырубает леса, истребляет животных, птиц, рыб, не задумываясь о негативных последствиях своей деятельности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В настоящее время, в век глобальных экологических проблем, мы жители планеты Земля, осознаем, что наша жизнь протекает в экологически неблагоприятной окружающей среде. Но при этом часто обвиняем предприятия, выхлопные газы проезжающих мимо машин и многое другое. При этом меньше мы видим причину в себе, в недостатке нашей личной заинтересованности в решении этих важных проблем.</a:t>
            </a:r>
          </a:p>
          <a:p>
            <a:pPr>
              <a:buNone/>
            </a:pPr>
            <a:r>
              <a:rPr lang="ru-RU" dirty="0" smtClean="0"/>
              <a:t>    Природа – наше богатство: сберечь это богатство для последующих поколений – наша задача и долг.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Цель:  Все что нас окружает, мы должны научиться любить, беречь и охранять.</a:t>
            </a:r>
          </a:p>
          <a:p>
            <a:pPr>
              <a:buNone/>
            </a:pPr>
            <a:r>
              <a:rPr lang="ru-RU" dirty="0" smtClean="0"/>
              <a:t>    Задачи:</a:t>
            </a:r>
          </a:p>
          <a:p>
            <a:pPr>
              <a:buNone/>
            </a:pPr>
            <a:r>
              <a:rPr lang="ru-RU" dirty="0" smtClean="0"/>
              <a:t>    Изучить  правила поведения на природе;</a:t>
            </a:r>
          </a:p>
          <a:p>
            <a:pPr>
              <a:buNone/>
            </a:pPr>
            <a:r>
              <a:rPr lang="ru-RU" dirty="0" smtClean="0"/>
              <a:t>    Научиться, правильно, оценивать ситуации в окружающей среде, принимать правильные решения, активно участвовать в охране природы и составить </a:t>
            </a:r>
            <a:r>
              <a:rPr lang="ru-RU" dirty="0" smtClean="0"/>
              <a:t>рекомендации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четыре закона экологии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Первый закон: «Всё связано со всем». Один рыбак на всю жизнь запомнил урок экологической культуры, который дал ему старый эвен - житель колымской тайги. Они ловили рыбу на берегу реки, но в тайге были тучи комаров. «Эх, нашёлся бы учёный, который бы истребил всю эту «нечисть»!» - в сердцах воскликнул рыбак. Эвен, который сидел рядом, не говоря ни слова, взял только что пойманного хариуса и разрезал ножом его толстое брюшко. Желудок рыбы был наполнен... комарами. Если уничтожить комаров, то исчезнет и рыба, которая ими питается. А если исчезнет рыба, будут голодать люди. В природе всё находится в равновесии, всё связано. Природа очень разумна. Она сама регулирует количество всех живых организмов.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Второй закон гласит: «Всё должно куда-то деваться». Ничто не исчезает бесследно, в том числе и мусор, который закапывают или сжигают. Из одного вещества возникает другое, при этом отравляется воздух, меняется климат, болеют люди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Третий закон: «Ничто не даётся даром». Всё, что мы выиграли, взяв у природы, она заберет у нас другими путями. Уничтожили воробьев - вредители съели весь урожай, отстреляли хищных птиц - исчезли куропатки. За всё приходится платить.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4. </a:t>
            </a:r>
            <a:r>
              <a:rPr lang="ru-RU" dirty="0" smtClean="0"/>
              <a:t>«Природа знает лучше». Человек, самонадеянно желая «улучшить» природу, нарушает ход естественных процессов. У природы нет никаких отходов: для любого вещества в природе существует фермент, способный это вещество разложить. Ну а человек создал и продолжает создавать громадное число химических веществ и материалов, которые попадая в природную среду, не разлагаются, накапливаются и загрязняют её.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Каждый </a:t>
            </a:r>
            <a:r>
              <a:rPr lang="ru-RU" dirty="0" smtClean="0"/>
              <a:t>шаг по сохранению природы – это наш показатель любви к Родине. И такие шаги под силу всем людям. Это могут быть самые разные поступки: сохранить луговой цветок, уберечь лес от пожара, не разорять птичьих гнезд, правильно собирать грибы и лекарственные травы, просто не бросать мусор, где попало, тем самым мы сохраним и сбережем нашу природу, а значит и Родину. Мы должны сохранить природу для будущих поколений. Для этого надо менять свое потребительское отношение к природе на хозяйское и бережливое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нужно сделать, чтобы охранять природу? Наши рекомендации.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1</a:t>
            </a:r>
            <a:r>
              <a:rPr lang="ru-RU" dirty="0" smtClean="0"/>
              <a:t>. </a:t>
            </a:r>
            <a:r>
              <a:rPr lang="ru-RU" dirty="0" smtClean="0"/>
              <a:t>Соблюдать </a:t>
            </a:r>
            <a:r>
              <a:rPr lang="ru-RU" dirty="0" smtClean="0"/>
              <a:t>и выполнять правила поведения в природе.</a:t>
            </a:r>
          </a:p>
          <a:p>
            <a:pPr>
              <a:buNone/>
            </a:pPr>
            <a:r>
              <a:rPr lang="ru-RU" dirty="0" smtClean="0"/>
              <a:t>     2</a:t>
            </a:r>
            <a:r>
              <a:rPr lang="ru-RU" dirty="0" smtClean="0"/>
              <a:t>. Привлечь внимание учеников школы к проблемам экологии.</a:t>
            </a:r>
          </a:p>
          <a:p>
            <a:pPr>
              <a:buNone/>
            </a:pPr>
            <a:r>
              <a:rPr lang="ru-RU" dirty="0" smtClean="0"/>
              <a:t>     3</a:t>
            </a:r>
            <a:r>
              <a:rPr lang="ru-RU" dirty="0" smtClean="0"/>
              <a:t>. Проводить экологические акции, создавать экологические тропы.</a:t>
            </a:r>
          </a:p>
          <a:p>
            <a:pPr>
              <a:buNone/>
            </a:pPr>
            <a:r>
              <a:rPr lang="ru-RU" dirty="0" smtClean="0"/>
              <a:t>     4</a:t>
            </a:r>
            <a:r>
              <a:rPr lang="ru-RU" dirty="0" smtClean="0"/>
              <a:t>.  Проводить мероприятия, прививающие бережное отношение к природе.</a:t>
            </a:r>
          </a:p>
          <a:p>
            <a:pPr>
              <a:buNone/>
            </a:pPr>
            <a:r>
              <a:rPr lang="ru-RU" dirty="0" smtClean="0"/>
              <a:t>     5</a:t>
            </a:r>
            <a:r>
              <a:rPr lang="ru-RU" dirty="0" smtClean="0"/>
              <a:t>. Озеленять территории: сажать деревья, кустарники, цветы.</a:t>
            </a:r>
          </a:p>
          <a:p>
            <a:pPr>
              <a:buNone/>
            </a:pPr>
            <a:r>
              <a:rPr lang="ru-RU" dirty="0" smtClean="0"/>
              <a:t>     6</a:t>
            </a:r>
            <a:r>
              <a:rPr lang="ru-RU" dirty="0" smtClean="0"/>
              <a:t>. Помогать зимующим птицам  и встречать перелетных птиц.</a:t>
            </a:r>
          </a:p>
          <a:p>
            <a:pPr>
              <a:buNone/>
            </a:pPr>
            <a:r>
              <a:rPr lang="ru-RU" dirty="0" smtClean="0"/>
              <a:t>     7. </a:t>
            </a:r>
            <a:r>
              <a:rPr lang="ru-RU" dirty="0" smtClean="0"/>
              <a:t>Беречь лес и соблюдать правила поведения в лесу.</a:t>
            </a:r>
          </a:p>
          <a:p>
            <a:pPr>
              <a:buNone/>
            </a:pPr>
            <a:r>
              <a:rPr lang="ru-RU" dirty="0" smtClean="0"/>
              <a:t>     8. Все </a:t>
            </a:r>
            <a:r>
              <a:rPr lang="ru-RU" dirty="0" smtClean="0"/>
              <a:t>что нас окружает, научиться любить, беречь и охранять.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565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Выполнил ученик БОУ «Байбинская ООШ»:Шамшудинов М.</vt:lpstr>
      <vt:lpstr>Введение</vt:lpstr>
      <vt:lpstr>Слайд 3</vt:lpstr>
      <vt:lpstr>четыре закона экологии</vt:lpstr>
      <vt:lpstr>Слайд 5</vt:lpstr>
      <vt:lpstr>Слайд 6</vt:lpstr>
      <vt:lpstr>Вывод:</vt:lpstr>
      <vt:lpstr>Что нужно сделать, чтобы охранять природу? Наши рекомендации.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Выполнил: Шамшудинов Марсель</dc:title>
  <dc:creator>user</dc:creator>
  <cp:lastModifiedBy>user</cp:lastModifiedBy>
  <cp:revision>5</cp:revision>
  <dcterms:created xsi:type="dcterms:W3CDTF">2023-11-22T06:43:50Z</dcterms:created>
  <dcterms:modified xsi:type="dcterms:W3CDTF">2023-11-22T07:41:11Z</dcterms:modified>
</cp:coreProperties>
</file>