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Сохраним природу</a:t>
            </a:r>
            <a:r>
              <a:rPr lang="en-US" dirty="0" smtClean="0"/>
              <a:t>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Выполнил </a:t>
            </a:r>
            <a:r>
              <a:rPr lang="ru-RU" dirty="0" smtClean="0"/>
              <a:t>ученики БОУ «Байбинская ООШ»:</a:t>
            </a:r>
            <a:r>
              <a:rPr lang="ru-RU" dirty="0" err="1" smtClean="0"/>
              <a:t>Аптрахимов</a:t>
            </a:r>
            <a:r>
              <a:rPr lang="ru-RU" dirty="0" smtClean="0"/>
              <a:t> Д</a:t>
            </a:r>
            <a:r>
              <a:rPr lang="en-US" smtClean="0"/>
              <a:t>.</a:t>
            </a: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Введение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988840"/>
            <a:ext cx="8229600" cy="460851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ru-RU" sz="2000" dirty="0" smtClean="0"/>
          </a:p>
          <a:p>
            <a:pPr algn="ctr">
              <a:buNone/>
            </a:pPr>
            <a:r>
              <a:rPr lang="ru-RU" sz="2000" dirty="0" smtClean="0"/>
              <a:t>«Лес – это  прекрасное      выражение    силы   природы   и   самый   яркий   образчик   её    совершенства» - К. Паустовский.</a:t>
            </a:r>
          </a:p>
          <a:p>
            <a:pPr>
              <a:buNone/>
            </a:pPr>
            <a:r>
              <a:rPr lang="ru-RU" sz="2000" dirty="0" smtClean="0"/>
              <a:t>     Мы обеспокоены состоянием растительного мира на нашей планете. И не случайно. В последнее время участились пожары, которые охватывают огромные территории лесов. </a:t>
            </a:r>
          </a:p>
          <a:p>
            <a:pPr>
              <a:buNone/>
            </a:pPr>
            <a:r>
              <a:rPr lang="ru-RU" sz="2000" dirty="0" smtClean="0"/>
              <a:t>     Можно с уверенностью сказать, что сейчас в России пожаров в 10 раз больше, чем 100 лет назад. Ежегодно их происходит около 300 тысяч. Пожарами наносится значительный экономический ущерб, который часто становится катастрофическим.</a:t>
            </a:r>
          </a:p>
          <a:p>
            <a:pPr>
              <a:buNone/>
            </a:pPr>
            <a:r>
              <a:rPr lang="ru-RU" sz="2000" dirty="0" smtClean="0"/>
              <a:t>     Относительный уровень потерь от пожаров в России самый высокий среди высокоразвитых стран мира. Он превышает сопоставимые показатели потерь Японии в 3,5 раза, Великобритании - в 4,5 раза, США - в 3 раза.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Виды пожаров и причины их возникновения.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    </a:t>
            </a:r>
            <a:r>
              <a:rPr lang="ru-RU" sz="2200" dirty="0" smtClean="0"/>
              <a:t>Лесной пожар - это стихийное бедствие, в результате которого распространяется огонь по лесным площадям.</a:t>
            </a:r>
          </a:p>
          <a:p>
            <a:pPr algn="just">
              <a:buNone/>
            </a:pPr>
            <a:r>
              <a:rPr lang="ru-RU" sz="2200" dirty="0" smtClean="0"/>
              <a:t>   При низовом или беглом – огонь движется по поверхности почвы и сжигает лесную подстилку, траву, мелкие сучья, валежник и подрост, обжигает нижние комлевые части стволов деревьев. Особенно при этом повреждаются ель и пихта, имеющие тонкую кору. Скорость движения огня при низовом пожаре от 40 до 100 км/ч. Это самый распространенный вид лесных пожаров. При низовом пожаре дым светло – серого цвета.</a:t>
            </a:r>
          </a:p>
          <a:p>
            <a:pPr>
              <a:buNone/>
            </a:pPr>
            <a:r>
              <a:rPr lang="ru-RU" sz="2400" dirty="0" smtClean="0"/>
              <a:t>    </a:t>
            </a:r>
          </a:p>
          <a:p>
            <a:pPr algn="just">
              <a:buNone/>
            </a:pPr>
            <a:endParaRPr lang="ru-RU" sz="2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Пожары и экология.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None/>
            </a:pPr>
            <a:r>
              <a:rPr lang="ru-RU" dirty="0" smtClean="0"/>
              <a:t>1</a:t>
            </a:r>
            <a:r>
              <a:rPr lang="en-US" dirty="0" smtClean="0"/>
              <a:t>. </a:t>
            </a:r>
            <a:r>
              <a:rPr lang="ru-RU" dirty="0" smtClean="0"/>
              <a:t>При тушении пожара вода, соприкасаясь раскаленными веществами, превращается в пар. И пар, и вода насыщаются отравляющими веществами. </a:t>
            </a:r>
          </a:p>
          <a:p>
            <a:pPr marL="514350" indent="-514350">
              <a:buNone/>
            </a:pPr>
            <a:r>
              <a:rPr lang="ru-RU" dirty="0" smtClean="0"/>
              <a:t>2</a:t>
            </a:r>
            <a:r>
              <a:rPr lang="en-US" dirty="0" smtClean="0"/>
              <a:t>. </a:t>
            </a:r>
            <a:r>
              <a:rPr lang="ru-RU" dirty="0" smtClean="0"/>
              <a:t>Процесс горения любого вещества сопровождается не только выбросом в атмосферу раскаленных продуктов сгорания и тепловым излучением, но и потреблением значительных объемов воздуха</a:t>
            </a:r>
            <a:r>
              <a:rPr lang="en-US" dirty="0" smtClean="0"/>
              <a:t>.</a:t>
            </a:r>
          </a:p>
          <a:p>
            <a:pPr marL="514350" indent="-514350">
              <a:buNone/>
            </a:pPr>
            <a:r>
              <a:rPr lang="ru-RU" dirty="0" smtClean="0"/>
              <a:t>3</a:t>
            </a:r>
            <a:r>
              <a:rPr lang="en-US" dirty="0" smtClean="0"/>
              <a:t>. </a:t>
            </a:r>
            <a:r>
              <a:rPr lang="ru-RU" dirty="0" smtClean="0"/>
              <a:t>Особая опасность заключается в том, в атмосферу поступает огромное количество угарного газа, сажи, аммиака. Например, в продуктах сгорания древесины найдено 220 веществ которые относятся к числу наиболее опасных веществ. </a:t>
            </a:r>
          </a:p>
          <a:p>
            <a:pPr marL="514350" indent="-514350">
              <a:buNone/>
            </a:pPr>
            <a:r>
              <a:rPr lang="ru-RU" dirty="0" smtClean="0"/>
              <a:t>4. Пожар вызывает сильнейший выброс углекислого газа в атмосферу, провоцируя возникновение «парникового эффекта» в виде неблагоприятных изменений климата.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Разрушительные последствия пожаров.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   Пожары представляют экологическую опасность для всех живых организмов и, прежде всего для людей.</a:t>
            </a:r>
          </a:p>
          <a:p>
            <a:pPr marL="514350" indent="-514350">
              <a:buNone/>
            </a:pPr>
            <a:r>
              <a:rPr lang="ru-RU" dirty="0" smtClean="0"/>
              <a:t>1. В огне сгорают дома, гибнут люди.</a:t>
            </a:r>
          </a:p>
          <a:p>
            <a:pPr marL="514350" indent="-514350">
              <a:buNone/>
            </a:pPr>
            <a:r>
              <a:rPr lang="ru-RU" dirty="0" smtClean="0"/>
              <a:t>2. Животные и птицы очень боятся огня. Их после пожаров практически не остается. Те, кто смогли спастись – вынуждены искать новые места обитания. Но много животных либо просто сгорает, либо задыхается в дыму.</a:t>
            </a:r>
          </a:p>
          <a:p>
            <a:pPr>
              <a:buNone/>
            </a:pPr>
            <a:r>
              <a:rPr lang="ru-RU" dirty="0" smtClean="0"/>
              <a:t>3. Во время выжигания страдает плодородный слой, в огне гибнут корни и семена практически всех растений. Выживают лишь глубоко находящиеся в почве корни. Взамен богатой растительности появляются сорняки.</a:t>
            </a:r>
          </a:p>
          <a:p>
            <a:pPr>
              <a:buNone/>
            </a:pPr>
            <a:r>
              <a:rPr lang="ru-RU" dirty="0" smtClean="0"/>
              <a:t>    После низового пожара, лес восстанавливается полностью примерно через десять лет.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Предотвращение пожаров.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1. Охрана лесов от пожаров.</a:t>
            </a:r>
          </a:p>
          <a:p>
            <a:pPr>
              <a:buNone/>
            </a:pPr>
            <a:r>
              <a:rPr lang="ru-RU" dirty="0" smtClean="0"/>
              <a:t>2. Обустройство водоёмов и подъездов к ним;</a:t>
            </a:r>
          </a:p>
          <a:p>
            <a:pPr>
              <a:buNone/>
            </a:pPr>
            <a:r>
              <a:rPr lang="ru-RU" dirty="0" smtClean="0"/>
              <a:t>3. Пожары в лесах остаются частым явлением. А всё потому, что особую опасность для леса представляют туристы. Они оставляют после себя костры, которые зачастую становятся причинами возгорания.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Нужно беречь леса, вести просветительскую работу с детьми и взрослыми, если увидим дым то сразу сообщать в специальные службы и оповестить население до приезда пожарных.</a:t>
            </a:r>
          </a:p>
          <a:p>
            <a:pPr>
              <a:buNone/>
            </a:pPr>
            <a:r>
              <a:rPr lang="ru-RU" dirty="0" smtClean="0"/>
              <a:t>    Я думаю, что каждый из нас должен задуматься, каким увидят леса наши потомки через век, через тысячелетие, и сможет ли лес дать им то, что дает нам сейчас. Наша задача – сохранить нашу землю от губительных пожаров, сохранить ее красоту и неповторимость!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</TotalTime>
  <Words>464</Words>
  <Application>Microsoft Office PowerPoint</Application>
  <PresentationFormat>Экран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Сохраним природу.</vt:lpstr>
      <vt:lpstr>Введение</vt:lpstr>
      <vt:lpstr>Виды пожаров и причины их возникновения.</vt:lpstr>
      <vt:lpstr>Пожары и экология.</vt:lpstr>
      <vt:lpstr>Разрушительные последствия пожаров.</vt:lpstr>
      <vt:lpstr>Предотвращение пожаров.</vt:lpstr>
      <vt:lpstr>Вывод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Сохраним природу.</dc:title>
  <dc:creator>user</dc:creator>
  <cp:lastModifiedBy>user</cp:lastModifiedBy>
  <cp:revision>3</cp:revision>
  <dcterms:created xsi:type="dcterms:W3CDTF">2023-11-21T06:55:47Z</dcterms:created>
  <dcterms:modified xsi:type="dcterms:W3CDTF">2023-11-22T07:43:56Z</dcterms:modified>
</cp:coreProperties>
</file>