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99" autoAdjust="0"/>
    <p:restoredTop sz="94660"/>
  </p:normalViewPr>
  <p:slideViewPr>
    <p:cSldViewPr>
      <p:cViewPr varScale="1">
        <p:scale>
          <a:sx n="82" d="100"/>
          <a:sy n="82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3733800"/>
            <a:ext cx="6858000" cy="990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экологические проблемы мира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5029200"/>
            <a:ext cx="6858000" cy="361950"/>
          </a:xfrm>
        </p:spPr>
        <p:txBody>
          <a:bodyPr>
            <a:noAutofit/>
          </a:bodyPr>
          <a:lstStyle/>
          <a:p>
            <a:r>
              <a:rPr lang="ru-RU" sz="1050" dirty="0" smtClean="0"/>
              <a:t>Работу выполнила:</a:t>
            </a:r>
          </a:p>
          <a:p>
            <a:r>
              <a:rPr lang="ru-RU" sz="1050" dirty="0" smtClean="0"/>
              <a:t>Ученица 8 класса</a:t>
            </a:r>
          </a:p>
          <a:p>
            <a:r>
              <a:rPr lang="ru-RU" sz="1050" dirty="0" smtClean="0"/>
              <a:t>Капустина Ольга</a:t>
            </a:r>
            <a:endParaRPr lang="ru-RU" sz="1050" dirty="0"/>
          </a:p>
        </p:txBody>
      </p:sp>
      <p:pic>
        <p:nvPicPr>
          <p:cNvPr id="18434" name="Picture 2" descr="https://sun6-23.userapi.com/s/v1/ig2/B4Vn9o1l2sFnY3jvUC8R_uIM4Tllwqi1k9HFJuve-cb_iwJzJRlr04l6kjYyBpi_cGE_K_9vhClMtUHIX2PGN_01.jpg?size=1169x1169&amp;quality=95&amp;crop=0,490,1169,1169&amp;ava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52400"/>
            <a:ext cx="3441700" cy="3441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Основные источники загрязнения:</a:t>
            </a:r>
          </a:p>
          <a:p>
            <a:r>
              <a:rPr lang="ru-RU" dirty="0" smtClean="0"/>
              <a:t>Пластиковые </a:t>
            </a:r>
            <a:r>
              <a:rPr lang="ru-RU" dirty="0" smtClean="0"/>
              <a:t>отходы</a:t>
            </a:r>
          </a:p>
          <a:p>
            <a:r>
              <a:rPr lang="ru-RU" dirty="0" smtClean="0"/>
              <a:t>тяжелые металлы</a:t>
            </a:r>
          </a:p>
          <a:p>
            <a:r>
              <a:rPr lang="ru-RU" dirty="0" smtClean="0"/>
              <a:t>Химикаты</a:t>
            </a:r>
          </a:p>
          <a:p>
            <a:r>
              <a:rPr lang="ru-RU" dirty="0" smtClean="0"/>
              <a:t>бытовые отходы</a:t>
            </a:r>
          </a:p>
          <a:p>
            <a:r>
              <a:rPr lang="ru-RU" dirty="0" smtClean="0"/>
              <a:t>нефтеперерабатывающие предприятия</a:t>
            </a:r>
          </a:p>
          <a:p>
            <a:r>
              <a:rPr lang="ru-RU" dirty="0" smtClean="0"/>
              <a:t>радиоактивные элементы</a:t>
            </a:r>
          </a:p>
          <a:p>
            <a:r>
              <a:rPr lang="ru-RU" dirty="0" smtClean="0"/>
              <a:t>строки </a:t>
            </a:r>
            <a:r>
              <a:rPr lang="ru-RU" dirty="0" smtClean="0"/>
              <a:t>городских канализаций и животноводческих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экологические проблемы мира</a:t>
            </a:r>
            <a:endParaRPr lang="ru-RU" dirty="0"/>
          </a:p>
        </p:txBody>
      </p:sp>
      <p:pic>
        <p:nvPicPr>
          <p:cNvPr id="25602" name="Picture 2" descr="https://gas-kvas.com/uploads/posts/2023-02/1676875751_gas-kvas-com-p-risunok-na-temu-zagryaznenie-vodoemov-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752600"/>
            <a:ext cx="2423853" cy="2084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Последствия загрязнения водоемов:</a:t>
            </a:r>
          </a:p>
          <a:p>
            <a:r>
              <a:rPr lang="ru-RU" dirty="0" smtClean="0"/>
              <a:t>1. Гибель флоры и фауны водоема</a:t>
            </a:r>
          </a:p>
          <a:p>
            <a:r>
              <a:rPr lang="ru-RU" dirty="0" smtClean="0"/>
              <a:t>2. Дефицит питьевой воды, поскольку химические отходы попадают в почву, отравляя тем самым грунтовые воды</a:t>
            </a:r>
          </a:p>
          <a:p>
            <a:r>
              <a:rPr lang="ru-RU" dirty="0" smtClean="0"/>
              <a:t>3. Во многих источниках вода уже стала непригодной для питья и загрязнение почвы химическими отходами 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экологические проблемы мира</a:t>
            </a:r>
            <a:endParaRPr lang="ru-RU" dirty="0"/>
          </a:p>
        </p:txBody>
      </p:sp>
      <p:pic>
        <p:nvPicPr>
          <p:cNvPr id="24580" name="Picture 4" descr="https://gas-kvas.com/uploads/posts/2023-01/1674030343_gas-kvas-com-p-risunok-na-temu-ne-zagryaznyaite-vodu-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4343400"/>
            <a:ext cx="3736975" cy="2189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6629400" cy="493776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/>
              <a:t>Проблема бытовых отходов:</a:t>
            </a:r>
          </a:p>
          <a:p>
            <a:r>
              <a:rPr lang="ru-RU" dirty="0" smtClean="0"/>
              <a:t>Это глобальная экологическая проблема современности, которая несет угрозу здоровье людей, а также загрязняет окружающую среду. Гниющие частица отходов является источником размножения микробов, вызывающих инфекций и болезней. Ранние наличие отходов жизнедеятельности человека не была столь острой проблемой, поскольку мусор и различные вещества перерабатывались естественным путем в природных условиях.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экологические проблемы мира</a:t>
            </a:r>
            <a:endParaRPr lang="ru-RU" dirty="0"/>
          </a:p>
        </p:txBody>
      </p:sp>
      <p:pic>
        <p:nvPicPr>
          <p:cNvPr id="23554" name="Picture 2" descr="https://thumbs.dreamstime.com/b/%D1%81%D0%B5%D1%80%D0%B4%D0%B8%D1%82%D1%8B%D0%B9-%D0%B7%D0%B5%D0%BB%D0%B5%D0%BD%D1%8B%D0%B9-%D1%85%D0%B0%D1%80%D0%B0%D0%BA%D1%82%D0%B5%D1%80-%D1%82%D0%B0%D0%BB%D0%B8%D1%81%D0%BC%D0%B0%D0%BD%D0%B0-%D1%88%D0%B0%D1%80%D0%B6%D0%B0-%D0%BC%D1%83%D1%81%D0%BE%D1%80%D0%BD%D0%BE%D0%B9-%D0%BA%D0%BE%D1%80%D0%B7%D0%B8%D0%BD%D1%8B-%D0%B2%D0%BF%D0%BE%D0%BB%D0%BD%D0%B5-%D0%BF%D1%80%D0%B8-1203205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981200"/>
            <a:ext cx="2412154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6629400" cy="49377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Влияние бытовых отходов:</a:t>
            </a:r>
          </a:p>
          <a:p>
            <a:r>
              <a:rPr lang="ru-RU" dirty="0" smtClean="0"/>
              <a:t>1. Загрязнение почвы и продуктами распада отходов</a:t>
            </a:r>
          </a:p>
          <a:p>
            <a:r>
              <a:rPr lang="ru-RU" dirty="0" smtClean="0"/>
              <a:t>2. Загрязнение грунтовых вод</a:t>
            </a:r>
          </a:p>
          <a:p>
            <a:r>
              <a:rPr lang="ru-RU" dirty="0" smtClean="0"/>
              <a:t>3. Выбросы газа в атмосферу</a:t>
            </a:r>
          </a:p>
          <a:p>
            <a:r>
              <a:rPr lang="ru-RU" dirty="0" smtClean="0"/>
              <a:t>4. Тепловое загрязнение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экологические проблемы мира</a:t>
            </a:r>
            <a:endParaRPr lang="ru-RU" dirty="0"/>
          </a:p>
        </p:txBody>
      </p:sp>
      <p:pic>
        <p:nvPicPr>
          <p:cNvPr id="26626" name="Picture 2" descr="https://gas-kvas.com/uploads/posts/2023-01/1674078922_gas-kvas-com-p-pererabotka-musora-risunok-na-temu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476204"/>
            <a:ext cx="4409954" cy="3083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20484" name="Picture 4" descr="https://fsd.multiurok.ru/html/2023/06/09/s_648311404a207/phpE5OcIy_proek-ekologicheskij-1_html_24bbfe27e5243d0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524000"/>
            <a:ext cx="4881681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экологические проблемы мира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Экологическая проблема - - это изменения природной среды в результате антропогенных воздействий, ведущая к нарушению структуры и функционирования природы.</a:t>
            </a:r>
            <a:endParaRPr lang="ru-RU" dirty="0"/>
          </a:p>
        </p:txBody>
      </p:sp>
      <p:pic>
        <p:nvPicPr>
          <p:cNvPr id="5124" name="Picture 4" descr="https://celes.club/pictures/uploads/posts/2023-06/thumbs/1687535099_celes-club-p-ekologiya-rastenii-risunok-risunok-krasivo-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667000"/>
            <a:ext cx="3496341" cy="3834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Экологическим проблемам </a:t>
            </a:r>
            <a:r>
              <a:rPr lang="ru-RU" dirty="0" smtClean="0"/>
              <a:t>способствует в первую очередь техногенные факторы, такие как </a:t>
            </a:r>
            <a:r>
              <a:rPr lang="ru-RU" u="sng" dirty="0" smtClean="0"/>
              <a:t>вырубка лесов, загрязнение водоемов, почвы, атмосферы и отходами производства .</a:t>
            </a:r>
            <a:endParaRPr lang="ru-RU" u="sng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экологические проблемы мира</a:t>
            </a:r>
            <a:endParaRPr lang="ru-RU" dirty="0"/>
          </a:p>
        </p:txBody>
      </p:sp>
      <p:pic>
        <p:nvPicPr>
          <p:cNvPr id="4098" name="Picture 2" descr="https://pickimage.ru/wp-content/uploads/images/detskie/problemextinctiontropicalforests/problemaiccheznovenyatropicheskixlesov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971800"/>
            <a:ext cx="4783206" cy="2514600"/>
          </a:xfrm>
          <a:prstGeom prst="rect">
            <a:avLst/>
          </a:prstGeom>
          <a:noFill/>
        </p:spPr>
      </p:pic>
      <p:pic>
        <p:nvPicPr>
          <p:cNvPr id="4100" name="Picture 4" descr="https://thumbs.dreamstime.com/b/%D0%BF%D0%B0%D0%BA%D0%BE%D1%81%D1%82%D0%BD%D1%8B%D0%B5-%D0%BC%D0%BE%D1%80%D0%B5-%D0%B8-%D1%80%D1%8B%D0%B1%D1%8B-539422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743200"/>
            <a:ext cx="3886200" cy="33129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ВЫРУБКА ЛЕСОВ</a:t>
            </a:r>
          </a:p>
          <a:p>
            <a:r>
              <a:rPr lang="ru-RU" sz="2400" dirty="0" smtClean="0"/>
              <a:t>Уничтожение лесных массивах затрагивает всю экосистему. Особенно сильно это касается проблем очищения насыщения воздуха кислородом. Также согласно последним исследования было установлено, что массовые вырубки способствует глобальному потеплению. Связано это с углеродным циклом, протекающим на поверхности земли.</a:t>
            </a: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экологические проблемы мира</a:t>
            </a:r>
            <a:endParaRPr lang="ru-RU" dirty="0"/>
          </a:p>
        </p:txBody>
      </p:sp>
      <p:sp>
        <p:nvSpPr>
          <p:cNvPr id="3074" name="AutoShape 2" descr="https://wallpapercave.com/wp/wp32781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s://sensationalnews.net/wp-content/uploads/2018/08/nek67-768x4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4038600"/>
            <a:ext cx="4495800" cy="2528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Последствия вырубки лесов </a:t>
            </a:r>
          </a:p>
          <a:p>
            <a:r>
              <a:rPr lang="ru-RU" dirty="0" smtClean="0"/>
              <a:t>1. вытеснения животных и птиц их исконных мест обитания </a:t>
            </a:r>
          </a:p>
          <a:p>
            <a:r>
              <a:rPr lang="ru-RU" dirty="0" smtClean="0"/>
              <a:t>2. нарушения устоявшихся экосистем, увеличение парникового эффекта на планете. </a:t>
            </a:r>
          </a:p>
          <a:p>
            <a:r>
              <a:rPr lang="ru-RU" dirty="0" smtClean="0"/>
              <a:t>3. происходит глобальное потепление.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экологические проблемы мира</a:t>
            </a:r>
            <a:endParaRPr lang="ru-RU" dirty="0"/>
          </a:p>
        </p:txBody>
      </p:sp>
      <p:pic>
        <p:nvPicPr>
          <p:cNvPr id="2050" name="Picture 2" descr="https://utilit86.ru/wp-content/uploads/2019/07/3-3.jpg"/>
          <p:cNvPicPr>
            <a:picLocks noChangeAspect="1" noChangeArrowheads="1"/>
          </p:cNvPicPr>
          <p:nvPr/>
        </p:nvPicPr>
        <p:blipFill>
          <a:blip r:embed="rId2" cstate="print"/>
          <a:srcRect t="17778"/>
          <a:stretch>
            <a:fillRect/>
          </a:stretch>
        </p:blipFill>
        <p:spPr bwMode="auto">
          <a:xfrm>
            <a:off x="2438400" y="4114800"/>
            <a:ext cx="3962400" cy="2443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Последствия вырубки лесов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экологические проблемы мира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1752600"/>
            <a:ext cx="8001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4.В частности нарушается круговорот воды, что приводит к установлению более засушливого климата на планете. </a:t>
            </a:r>
          </a:p>
          <a:p>
            <a:r>
              <a:rPr lang="ru-RU" sz="2800" dirty="0" smtClean="0"/>
              <a:t>5. Ускоренное разрушение верхних слоях почвы их выветривания.</a:t>
            </a:r>
            <a:endParaRPr lang="ru-RU" sz="2800" dirty="0"/>
          </a:p>
        </p:txBody>
      </p:sp>
      <p:pic>
        <p:nvPicPr>
          <p:cNvPr id="19458" name="Picture 2" descr="https://i.pinimg.com/originals/fb/25/ec/fb25ec1edcca1368ed2131d8c75e4ef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733800"/>
            <a:ext cx="3581400" cy="2686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Загрязнение </a:t>
            </a:r>
            <a:r>
              <a:rPr lang="ru-RU" b="1" dirty="0" smtClean="0"/>
              <a:t>воздухом</a:t>
            </a:r>
            <a:endParaRPr lang="ru-RU" b="1" dirty="0" smtClean="0"/>
          </a:p>
          <a:p>
            <a:r>
              <a:rPr lang="ru-RU" dirty="0" smtClean="0"/>
              <a:t>Одна из серьезнейших глобальных проблем</a:t>
            </a:r>
            <a:r>
              <a:rPr lang="ru-RU" dirty="0" smtClean="0"/>
              <a:t>, с </a:t>
            </a:r>
            <a:r>
              <a:rPr lang="ru-RU" dirty="0" smtClean="0"/>
              <a:t>которыми столкнулось человечество. Опасность загрязнения атмосферы - не только в том, что в чистый воздух попадают вредные вещества, губительные для живых организмов, но и в вызываемом загрязнениями изменении климата Земли.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экологические проблемы мира</a:t>
            </a:r>
            <a:endParaRPr lang="ru-RU" dirty="0"/>
          </a:p>
        </p:txBody>
      </p:sp>
      <p:pic>
        <p:nvPicPr>
          <p:cNvPr id="4102" name="Picture 6" descr="https://chopio.club/uploads/posts/2022-08/1659501000_1-beolin-club-p-risunok-zagryaznenie-vozdukha-karandashom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321754"/>
            <a:ext cx="4248318" cy="23076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Последствия загрязнения атмосферы:</a:t>
            </a:r>
          </a:p>
          <a:p>
            <a:r>
              <a:rPr lang="ru-RU" dirty="0" smtClean="0"/>
              <a:t>1. Появление большого количества озоновых дыр, увеличение интенсивности ультрафиолетовых излучений. </a:t>
            </a:r>
          </a:p>
          <a:p>
            <a:r>
              <a:rPr lang="ru-RU" dirty="0" smtClean="0"/>
              <a:t>2. Изменение климата земли.</a:t>
            </a:r>
          </a:p>
          <a:p>
            <a:r>
              <a:rPr lang="ru-RU" dirty="0" smtClean="0"/>
              <a:t>3. Повышение уровня заболеваний органов дыхательной системы.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экологические проблемы мира</a:t>
            </a:r>
            <a:endParaRPr lang="ru-RU" dirty="0"/>
          </a:p>
        </p:txBody>
      </p:sp>
      <p:sp>
        <p:nvSpPr>
          <p:cNvPr id="2050" name="AutoShape 2" descr="https://vsememy.ru/kartinki/wp-content/uploads/2023/04/1675667591_papik-pro-p-risunok-atmosfera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vsememy.ru/kartinki/wp-content/uploads/2023/04/1675667591_papik-pro-p-risunok-atmosfera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vsememy.ru/kartinki/wp-content/uploads/2023/04/1675873199_papik-pro-p-zagryaznenie-atmosferi-risunok-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vsememy.ru/kartinki/wp-content/uploads/2023/04/1675873199_papik-pro-p-zagryaznenie-atmosferi-risunok-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https://thumbs.dreamstime.com/b/smog-534946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4038600"/>
            <a:ext cx="3657600" cy="2587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Загрязнение водоемов. </a:t>
            </a:r>
          </a:p>
          <a:p>
            <a:r>
              <a:rPr lang="ru-RU" dirty="0" smtClean="0"/>
              <a:t>Загрязнение воды приводит к гибели водных организмов, включая крупных и мелких рыб, и нарушению экосистем пресных водоемов.</a:t>
            </a:r>
          </a:p>
          <a:p>
            <a:r>
              <a:rPr lang="ru-RU" dirty="0" smtClean="0"/>
              <a:t>Кроме того, загрязненная вода становится непригодной для питья и использования в сельском хозяйстве за что приводит к снижению качества пищевых продуктов и ухудшению здоровья людей.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экологические проблемы мира</a:t>
            </a:r>
            <a:endParaRPr lang="ru-RU" dirty="0"/>
          </a:p>
        </p:txBody>
      </p:sp>
      <p:pic>
        <p:nvPicPr>
          <p:cNvPr id="1026" name="Picture 2" descr="http://healthquestpodcast.com/wp-content/uploads/2021/08/Ocean-Pollution-202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648200"/>
            <a:ext cx="3584574" cy="2061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24</TotalTime>
  <Words>490</Words>
  <PresentationFormat>Экран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Начальная</vt:lpstr>
      <vt:lpstr>Основные экологические проблемы мира</vt:lpstr>
      <vt:lpstr>Основные экологические проблемы мира</vt:lpstr>
      <vt:lpstr>Основные экологические проблемы мира</vt:lpstr>
      <vt:lpstr>Основные экологические проблемы мира</vt:lpstr>
      <vt:lpstr>Основные экологические проблемы мира</vt:lpstr>
      <vt:lpstr>Основные экологические проблемы мира</vt:lpstr>
      <vt:lpstr>Основные экологические проблемы мира</vt:lpstr>
      <vt:lpstr>Основные экологические проблемы мира</vt:lpstr>
      <vt:lpstr>Основные экологические проблемы мира</vt:lpstr>
      <vt:lpstr>Основные экологические проблемы мира</vt:lpstr>
      <vt:lpstr>Основные экологические проблемы мира</vt:lpstr>
      <vt:lpstr>Основные экологические проблемы мира</vt:lpstr>
      <vt:lpstr>Основные экологические проблемы мира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экологические проблемы мира</dc:title>
  <dc:creator>HP</dc:creator>
  <cp:lastModifiedBy>HP</cp:lastModifiedBy>
  <cp:revision>4</cp:revision>
  <dcterms:created xsi:type="dcterms:W3CDTF">2023-12-05T08:59:50Z</dcterms:created>
  <dcterms:modified xsi:type="dcterms:W3CDTF">2023-12-06T08:31:30Z</dcterms:modified>
</cp:coreProperties>
</file>