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337" r:id="rId2"/>
    <p:sldId id="259" r:id="rId3"/>
    <p:sldId id="321" r:id="rId4"/>
    <p:sldId id="345" r:id="rId5"/>
    <p:sldId id="322" r:id="rId6"/>
    <p:sldId id="339" r:id="rId7"/>
    <p:sldId id="340" r:id="rId8"/>
    <p:sldId id="341" r:id="rId9"/>
    <p:sldId id="342" r:id="rId10"/>
    <p:sldId id="343" r:id="rId11"/>
    <p:sldId id="346" r:id="rId12"/>
    <p:sldId id="331" r:id="rId13"/>
    <p:sldId id="286" r:id="rId14"/>
    <p:sldId id="34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0705"/>
    <a:srgbClr val="161168"/>
    <a:srgbClr val="1D1570"/>
    <a:srgbClr val="5A656A"/>
    <a:srgbClr val="1B1676"/>
    <a:srgbClr val="498DCE"/>
    <a:srgbClr val="000099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91543" autoAdjust="0"/>
  </p:normalViewPr>
  <p:slideViewPr>
    <p:cSldViewPr>
      <p:cViewPr varScale="1">
        <p:scale>
          <a:sx n="75" d="100"/>
          <a:sy n="75" d="100"/>
        </p:scale>
        <p:origin x="174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100F-ECFC-4968-A1B9-3E10F83B5996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4488-4435-46C5-BB65-7E92853EC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11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AAD16-FC5E-47D9-AA27-3AAAD8C051F5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E45F-4A3A-4860-9C70-4084E2D6E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1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1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7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0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8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7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0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9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E45F-4A3A-4860-9C70-4084E2D6EFE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7BFD-C4A5-4C9F-976F-58348BFDB44F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CFCD-F010-4166-8297-7FEDA487F461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218D-C820-4AAB-9FD2-3CC7448C9E9B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D12-DD3F-4AEC-AEF4-00376F32BE73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3DDC-233D-4E21-ADC8-ACF7690CB021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2031-92DF-4EB6-AC75-660F54BEFECB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8A2E-B9F9-464A-A930-86C5608412D6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E31C21D-8485-4FF2-A9D4-CFE89C2E8332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arafraz.space/stihi-pro-voenno-morskoy-flot-i-moryakov-rossii/?ysclid=lm3tdrwjrp835790886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topwar.ru/150018-ego-spuskali-tolko-dvazhdy-istorija-andreevskogo-flaga.html?ysclid=lm2nkpf4oa659269621" TargetMode="External"/><Relationship Id="rId12" Type="http://schemas.openxmlformats.org/officeDocument/2006/relationships/hyperlink" Target="https://topwar.ru/18716-atomnye-podvodnye-lodki-s-ballisticheskimi-raketami-proekt-667-b-murena-delta-i-class.html?ysclid=lm9ndg9lyl773516578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parnasse.ru/poetry/lyrics/military/andrevskii-flag.html?ysclid=lm2ntbbj6g18549680" TargetMode="External"/><Relationship Id="rId11" Type="http://schemas.openxmlformats.org/officeDocument/2006/relationships/hyperlink" Target="https://tass.ru/info/2538184?ysclid=lm9jetb35l15375503" TargetMode="External"/><Relationship Id="rId5" Type="http://schemas.openxmlformats.org/officeDocument/2006/relationships/hyperlink" Target="https://psk-group.su/znacheniya/znacimost-znaniya-istorii-svoei-strany" TargetMode="External"/><Relationship Id="rId10" Type="http://schemas.openxmlformats.org/officeDocument/2006/relationships/hyperlink" Target="https://kto-chto-gde.ru/pozdravleniya/prazdniki/den-moryaka-podvodnika-rossii/pozdrav1449-den-moryaka-podvodnika-rossii/" TargetMode="External"/><Relationship Id="rId4" Type="http://schemas.openxmlformats.org/officeDocument/2006/relationships/hyperlink" Target="https://rus-ethnopsychology-dict.slovaronline.com/?ysclid=lmlvsfvawe494850193" TargetMode="External"/><Relationship Id="rId9" Type="http://schemas.openxmlformats.org/officeDocument/2006/relationships/hyperlink" Target="https://ru.wikipedia.org/wiki/%D0%A1%D0%BB%D1%83%D0%B6%D0%B5%D0%B1%D0%BD%D0%B0%D1%8F:%D0%98%D1%81%D1%82%D0%BE%D1%87%D0%BD%D0%B8%D0%BA%D0%B8_%D0%BA%D0%BD%D0%B8%D0%B3/520301875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A85FA8-231D-0FC5-5B5A-6E743562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-405109"/>
            <a:ext cx="9691712" cy="7263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293" y="2780928"/>
            <a:ext cx="725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Кольский полуостров – моя родина</a:t>
            </a:r>
          </a:p>
          <a:p>
            <a:pPr algn="ctr">
              <a:lnSpc>
                <a:spcPct val="90000"/>
              </a:lnSpc>
            </a:pPr>
            <a:r>
              <a:rPr lang="ru-RU" sz="24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(история семьи военных)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C0F81B-5ED6-4C32-B561-2F98D779DA88}"/>
              </a:ext>
            </a:extLst>
          </p:cNvPr>
          <p:cNvSpPr/>
          <p:nvPr/>
        </p:nvSpPr>
        <p:spPr>
          <a:xfrm>
            <a:off x="3275856" y="5517232"/>
            <a:ext cx="6019305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Автор: Тымчишина Софья Руслановна </a:t>
            </a:r>
          </a:p>
          <a:p>
            <a:pPr indent="450215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Руководитель: Бурзун Марина Сергеевна</a:t>
            </a:r>
          </a:p>
          <a:p>
            <a:pPr indent="450215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rgbClr val="1611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  <p:sp>
        <p:nvSpPr>
          <p:cNvPr id="75782" name="AutoShape 6" descr="https://is.alicdn.com/img/pb/498/874/629/629874498_4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4" name="AutoShape 8" descr="https://is.alicdn.com/img/pb/498/874/629/629874498_4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0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648" y="273453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Подводная лодка проекта 667А «Навага»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" y="2262843"/>
            <a:ext cx="4185575" cy="2864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B1AA7-3617-412B-22A2-9406CBFE9450}"/>
              </a:ext>
            </a:extLst>
          </p:cNvPr>
          <p:cNvSpPr txBox="1"/>
          <p:nvPr/>
        </p:nvSpPr>
        <p:spPr>
          <a:xfrm>
            <a:off x="4225870" y="1648388"/>
            <a:ext cx="457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Подводные лодки проекта 667А «Навага» – серия советских атомных подводных лодок с баллистическими ракетами, служивших с 1960-х до начала 1990-х годов. Многие лодки проекта были перестроены по различным модификациям и первыми получили новые образцы ракетного или гидроакустического вооружения. Было построено 34 подводных лодки, одна из них, К-219 погибла в 1986 году во время боевого патрулирования в Саргассовом море.</a:t>
            </a:r>
          </a:p>
        </p:txBody>
      </p:sp>
    </p:spTree>
    <p:extLst>
      <p:ext uri="{BB962C8B-B14F-4D97-AF65-F5344CB8AC3E}">
        <p14:creationId xmlns:p14="http://schemas.microsoft.com/office/powerpoint/2010/main" val="346791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08" y="258901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Подводная лодка проекта 667БД «Мурена-М»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" y="1863236"/>
            <a:ext cx="4527727" cy="293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EB2E7-6AA6-2035-1A28-37411EB452B6}"/>
              </a:ext>
            </a:extLst>
          </p:cNvPr>
          <p:cNvSpPr txBox="1"/>
          <p:nvPr/>
        </p:nvSpPr>
        <p:spPr>
          <a:xfrm>
            <a:off x="4555712" y="1641187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Подводная лодка проекта 667БД «Мурена-М» – серия атомных подводных лодок оснащённых комплексом Д-9Д с 16 баллистическими ракетами Р-29Д на борту.</a:t>
            </a:r>
          </a:p>
          <a:p>
            <a:pPr indent="4500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лодках проекта 667БД была впервые применена система электрохимической регенерации воздуха (ЭРВ-М). Она получала кислород с помощью электролиза воды, а углекислый газ поглощался твёрдым регенерируемым поглотителем.</a:t>
            </a:r>
          </a:p>
        </p:txBody>
      </p:sp>
    </p:spTree>
    <p:extLst>
      <p:ext uri="{BB962C8B-B14F-4D97-AF65-F5344CB8AC3E}">
        <p14:creationId xmlns:p14="http://schemas.microsoft.com/office/powerpoint/2010/main" val="75262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32" y="836712"/>
            <a:ext cx="8424936" cy="354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indent="450000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Историю своего государства каждый человек должен знать и уважать, а мы, граждане России, страны с такой богатой и яркой историей, должны уделять наибольшее внимание ее изучению. Знание истории необходимо человеку, чтобы понимать не только события и процессы, происходившие несколько столетий назад, но, и чтобы понимать суть символов, событий и процессов, происходящих в современном мире.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624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5516" y="90872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342900" indent="-342900" algn="ctr">
              <a:buFont typeface="+mj-lt"/>
              <a:buAutoNum type="arabicPeriod"/>
            </a:pPr>
            <a:endParaRPr lang="ru-RU" sz="1600" b="1" cap="all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Этнопсихологический словарь. — М.: МПСИ. 1999. Автор: В.Г. Крысько.  — URL: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Этнопсихологический словарь онлайн (slovaronline.com)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30.08.2023)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знания истории своей страны.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https://psk-group.su/znacheniya/znacimost-znaniya-istorii-svoei-strany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(дата обращения: 02.09.2023).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Андреевский флаг.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Андреевский флаг (parnasse.ru)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(дата обращения: 02.09.2023).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Андреевского флага.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Его спускали только дважды... История Андреевского флага (topwar.ru)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обращения: 02.09.2023).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флот известен всем на свете (Российский флот). Наталья Полищук.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Стихи про Военно-морской флот и моряков России |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ПараФраз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parafraz.space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обращения: 30.08.2023).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 авторов. Статья «Черноморский флот»//Военная энциклопедия / Под ред. Иванова С.Б. — М.:Воениздат,2004. — Т. 8. — С. 395. — 579 с. — 10 000 экз. — 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ISBN 5-203-01875-8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 на день моряка подводника России.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Стихи на день моряка подводника России | КТО?ЧТО?ГДЕ? (kto-chto-gde.ru)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обращения: 03.09.2023).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Офицерские кортики в России.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Офицерские кортики в России. Досье - ТАСС (tass.ru)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обращения: 04.09.2023).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Атомные подводные лодки с баллистическими ракетами. — URL: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Атомные подводные лодки с баллистическими ракетами. Проект 667-Б «Мурена»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Delta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-I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class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) (topwar.ru)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(дата обращения: 05.09.2023).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49485" y="1811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Страна должна ценить своих героев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прославлять их подвиги в веках.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знать Петра, который флот построил,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Прославив русского простого моряка.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374" y="1333991"/>
            <a:ext cx="9424096" cy="5524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016" y="1811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флот известен всем на свете.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праву им гордится наш народ.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знают все: и взрослые, и дети: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защитит всегда российский флот.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63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23095" y="652947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изучить военную историю своего родного края и семьи. 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2913" lvl="0" indent="263525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литературу по истории подводных сил Северного флота.</a:t>
            </a:r>
          </a:p>
          <a:p>
            <a:pPr marL="442913" lvl="0" indent="263525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Проанализировать жизнь моряков-подводников Северного флота.</a:t>
            </a:r>
          </a:p>
          <a:p>
            <a:pPr marL="442913" lvl="0" indent="263525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с архивными материалами своей семьи.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905F45-642A-4022-8BBD-C462048D22B3}"/>
              </a:ext>
            </a:extLst>
          </p:cNvPr>
          <p:cNvSpPr/>
          <p:nvPr/>
        </p:nvSpPr>
        <p:spPr>
          <a:xfrm>
            <a:off x="-61548" y="3492825"/>
            <a:ext cx="9082453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27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 исследования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 своей исследовательской работе предполагаем, что изучая семейные традиции, мы изучаем историю своей страны.</a:t>
            </a:r>
          </a:p>
          <a:p>
            <a:pPr lvl="0"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− военная история Кольского края. </a:t>
            </a:r>
          </a:p>
          <a:p>
            <a:pPr indent="4500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династия военных одной семьи.</a:t>
            </a:r>
          </a:p>
          <a:p>
            <a:pPr marL="180000" lvl="0" indent="2700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анализа научной литературы и архивных материалов.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926" y="31200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Мурманск-130. Гаджиево. Скалистый. Гаджиево.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788992"/>
            <a:ext cx="8861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Мурманск-130. В городе расположена военно-морская база Северного флота России. Позже этот город назвали Гаджиево в честь Магомета Имадутдиновича Гаджиева, первого дагестанца, удостоенного звания «Героя Советского Союза». Гаджиев погиб 12 мая 1942 года в бою на подводной лодке «К-23». 14 сентября 1981 года рабочий посёлок Гаджиево по Указу Президиума Верховного Совета РСФСР получил статус города закрытого типа с новым названием Скалистый, но в открытой переписке он именовался Мурманск-130. По распоряжению правительства России 16 января 1994 года название Скалистый стало официальным.</a:t>
            </a:r>
          </a:p>
          <a:p>
            <a:pPr indent="4500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Российской Федерации от 25 февраля 1999 года город Скалистый вновь переименован в город Гаджиево.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A22A3C-C5D0-ED70-2257-2B1C48894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406136"/>
            <a:ext cx="3242528" cy="24318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2D989-CD3F-8F5B-F980-6E980D807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8" y="4414219"/>
            <a:ext cx="3558872" cy="2431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926" y="31200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Магомет Имадутдиинович Гаджиев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1622" y="1401663"/>
            <a:ext cx="58677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Магомет Имадутдиинович Гаджиев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советский военный моряк-подводник, командир 1-го дивизиона бригады подводных лодок Северного флота в 1941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1942 годах. Герой Советского Союза  (23.10.1942, посмертно), капитан 2-го ранга  (30.07.1941). Первый дагестанец, удостоенный звания «Герой Советского Союза».</a:t>
            </a:r>
          </a:p>
          <a:p>
            <a:pPr indent="450215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мая 1942 подводная лодка «К-23», на которой находился Гаджиев, атаковала конвой, а затем вступила в бой с охранявшими суда тремя противолодочными кораблями. Силы оказались неравны, и попытавшаяся уйти в подводном положении лодка, оставлявшая на поверхности след соляра, была потоплена глубинными бомбами с большого охотника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Uj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1109». Из находившихся на борту «К-23» не уцелел никто.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3804A6-1178-C753-E40C-416CB0F8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9747"/>
            <a:ext cx="3061622" cy="42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640" y="11072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моряки нашей семьи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Бурзун Анатолий Ефремович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36" t="3846" b="5769"/>
          <a:stretch/>
        </p:blipFill>
        <p:spPr>
          <a:xfrm>
            <a:off x="179512" y="1412776"/>
            <a:ext cx="2380379" cy="3384376"/>
          </a:xfrm>
          <a:prstGeom prst="rect">
            <a:avLst/>
          </a:prstGeom>
        </p:spPr>
      </p:pic>
      <p:pic>
        <p:nvPicPr>
          <p:cNvPr id="12" name="Рисунок 11" descr="https://ourbaku.com/images/b/bf/%D0%91%D0%92%D0%9C%D0%9F%D0%A3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4321"/>
            <a:ext cx="3897208" cy="3123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59892" y="1694061"/>
            <a:ext cx="6469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Бурзун Анатолия Ефремовича, выпускник Бакинского военно-морского подготовительного училища (БВМПУ), курсанты которого изучали и практически выполняли положения воинских уставов, основы военно-морского дела, занимались строевой и физической подготовкой, получали практику в развитии командных навыков.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43" y="4901645"/>
            <a:ext cx="4086106" cy="18469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content.foto.my.mail.ru/mail/irsanajohn/2431/h-247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93" y="3050456"/>
            <a:ext cx="5092292" cy="3807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640" y="11072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моряки нашей семьи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Бурзун Анатолий Ефремович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3916"/>
          <a:stretch/>
        </p:blipFill>
        <p:spPr>
          <a:xfrm>
            <a:off x="34320" y="1370072"/>
            <a:ext cx="4105632" cy="29608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4763307"/>
            <a:ext cx="3769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морской практики Севастопольского высшего военно-морского инженерного училища.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8586" y="1317786"/>
            <a:ext cx="4564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Прослужив на флоте несколько лет, Анатолий Ефремович был переведен в Севастопольское высшее военно-морское инженерное училище.</a:t>
            </a:r>
          </a:p>
        </p:txBody>
      </p:sp>
    </p:spTree>
    <p:extLst>
      <p:ext uri="{BB962C8B-B14F-4D97-AF65-F5344CB8AC3E}">
        <p14:creationId xmlns:p14="http://schemas.microsoft.com/office/powerpoint/2010/main" val="164308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640" y="11072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моряки нашей семьи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Бурзун Анатолий Ефремович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17557" y="5533562"/>
            <a:ext cx="8490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Учебная литература автора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Бурзуна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78" y="1404127"/>
            <a:ext cx="1950889" cy="3255546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24" y="1450414"/>
            <a:ext cx="2301240" cy="3213735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 rotWithShape="1">
          <a:blip r:embed="rId6"/>
          <a:srcRect l="3504" t="2988" r="7550" b="3396"/>
          <a:stretch/>
        </p:blipFill>
        <p:spPr bwMode="auto">
          <a:xfrm>
            <a:off x="5277658" y="2413630"/>
            <a:ext cx="3549650" cy="2922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40" y="2420139"/>
            <a:ext cx="1884045" cy="2922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33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640" y="11072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моряки нашей семьи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Бурзун Сергей Анатольевич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9892" y="1694061"/>
            <a:ext cx="6469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Дедушка Бурзун Сергей Анатольевич в 1974 году поступил в Севастопольское высшее военно-морское инженерное училище на специальность «Инженер по эксплуатации физико-энергетических установок».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887" t="2754" r="2063" b="6055"/>
          <a:stretch/>
        </p:blipFill>
        <p:spPr>
          <a:xfrm>
            <a:off x="201165" y="1406405"/>
            <a:ext cx="2358727" cy="3222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27" y="3171649"/>
            <a:ext cx="4889346" cy="3622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80" y="4921463"/>
            <a:ext cx="2410873" cy="18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57224" y="733246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20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2400" dirty="0">
              <a:solidFill>
                <a:srgbClr val="01070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107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640" y="11072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моряки нашей семьи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Бурзун Сергей Анатольевич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57794"/>
            <a:ext cx="4700423" cy="3139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2414"/>
          <a:stretch/>
        </p:blipFill>
        <p:spPr>
          <a:xfrm>
            <a:off x="5364088" y="1606905"/>
            <a:ext cx="3670742" cy="50906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7649" y="165721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Кортик (от итал.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cortello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"нож") - колющее холодное оружие с прямым обоюдоострым клинком и простым эфесом, состоящим из рукоятки и крестовины.</a:t>
            </a:r>
          </a:p>
        </p:txBody>
      </p:sp>
    </p:spTree>
    <p:extLst>
      <p:ext uri="{BB962C8B-B14F-4D97-AF65-F5344CB8AC3E}">
        <p14:creationId xmlns:p14="http://schemas.microsoft.com/office/powerpoint/2010/main" val="3776307818"/>
      </p:ext>
    </p:extLst>
  </p:cSld>
  <p:clrMapOvr>
    <a:masterClrMapping/>
  </p:clrMapOvr>
</p:sld>
</file>

<file path=ppt/theme/theme1.xml><?xml version="1.0" encoding="utf-8"?>
<a:theme xmlns:a="http://schemas.openxmlformats.org/drawingml/2006/main" name="1_DesignTemplate">
  <a:themeElements>
    <a:clrScheme name="Другая 2">
      <a:dk1>
        <a:srgbClr val="C9FAED"/>
      </a:dk1>
      <a:lt1>
        <a:srgbClr val="FFFFFF"/>
      </a:lt1>
      <a:dk2>
        <a:srgbClr val="04617B"/>
      </a:dk2>
      <a:lt2>
        <a:srgbClr val="DBF5F9"/>
      </a:lt2>
      <a:accent1>
        <a:srgbClr val="76D9E8"/>
      </a:accent1>
      <a:accent2>
        <a:srgbClr val="B2E9F2"/>
      </a:accent2>
      <a:accent3>
        <a:srgbClr val="DBF5F9"/>
      </a:accent3>
      <a:accent4>
        <a:srgbClr val="DBF5F9"/>
      </a:accent4>
      <a:accent5>
        <a:srgbClr val="FFFFFF"/>
      </a:accent5>
      <a:accent6>
        <a:srgbClr val="DBF5F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Другая 2">
    <a:dk1>
      <a:srgbClr val="C9FAED"/>
    </a:dk1>
    <a:lt1>
      <a:srgbClr val="FFFFFF"/>
    </a:lt1>
    <a:dk2>
      <a:srgbClr val="04617B"/>
    </a:dk2>
    <a:lt2>
      <a:srgbClr val="DBF5F9"/>
    </a:lt2>
    <a:accent1>
      <a:srgbClr val="76D9E8"/>
    </a:accent1>
    <a:accent2>
      <a:srgbClr val="B2E9F2"/>
    </a:accent2>
    <a:accent3>
      <a:srgbClr val="DBF5F9"/>
    </a:accent3>
    <a:accent4>
      <a:srgbClr val="DBF5F9"/>
    </a:accent4>
    <a:accent5>
      <a:srgbClr val="FFFFFF"/>
    </a:accent5>
    <a:accent6>
      <a:srgbClr val="DBF5F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4242</TotalTime>
  <Words>1072</Words>
  <Application>Microsoft Office PowerPoint</Application>
  <PresentationFormat>Экран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1_DesignTemplate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Информационно-технологическое обеспечение предупреждения аварийности судов.</dc:title>
  <dc:creator>Marina</dc:creator>
  <cp:lastModifiedBy>Марина</cp:lastModifiedBy>
  <cp:revision>369</cp:revision>
  <dcterms:created xsi:type="dcterms:W3CDTF">2017-04-27T07:17:09Z</dcterms:created>
  <dcterms:modified xsi:type="dcterms:W3CDTF">2023-10-28T19:13:51Z</dcterms:modified>
</cp:coreProperties>
</file>