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замен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620125" cy="46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замен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688013"/>
            <a:ext cx="2561255" cy="45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Экзамен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48" y="1703079"/>
            <a:ext cx="2552773" cy="45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63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Экзамен</cp:lastModifiedBy>
  <cp:revision>1</cp:revision>
  <dcterms:modified xsi:type="dcterms:W3CDTF">2024-04-09T14:01:24Z</dcterms:modified>
</cp:coreProperties>
</file>