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3"/>
    <p:sldId id="257" r:id="rId4"/>
    <p:sldId id="271" r:id="rId5"/>
    <p:sldId id="284" r:id="rId6"/>
    <p:sldId id="261" r:id="rId7"/>
    <p:sldId id="262" r:id="rId8"/>
    <p:sldId id="263" r:id="rId9"/>
    <p:sldId id="274" r:id="rId10"/>
    <p:sldId id="264" r:id="rId11"/>
    <p:sldId id="275" r:id="rId12"/>
    <p:sldId id="276" r:id="rId13"/>
    <p:sldId id="283" r:id="rId14"/>
    <p:sldId id="267" r:id="rId15"/>
    <p:sldId id="278" r:id="rId16"/>
    <p:sldId id="281" r:id="rId17"/>
    <p:sldId id="282" r:id="rId18"/>
    <p:sldId id="285" r:id="rId19"/>
    <p:sldId id="286" r:id="rId20"/>
    <p:sldId id="287" r:id="rId21"/>
    <p:sldId id="288" r:id="rId22"/>
    <p:sldId id="289" r:id="rId23"/>
    <p:sldId id="290" r:id="rId24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</p:sldIdLst>
  <p:sldSz cx="9144000" cy="6858000" type="screen4x3"/>
  <p:notesSz cx="6887845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7143" autoAdjust="0"/>
  </p:normalViewPr>
  <p:slideViewPr>
    <p:cSldViewPr showGuides="1">
      <p:cViewPr varScale="1">
        <p:scale>
          <a:sx n="50" d="100"/>
          <a:sy n="50" d="100"/>
        </p:scale>
        <p:origin x="238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3364E62-FC21-45AB-9534-595A80D7A1E9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54BAF6D-D3A0-4B59-A2F8-AD4FE1C2582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BAF6D-D3A0-4B59-A2F8-AD4FE1C25820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BAF6D-D3A0-4B59-A2F8-AD4FE1C25820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МБДОУ «ЦРР- детский сад «Тополёк»</a:t>
            </a:r>
            <a:br>
              <a:rPr lang="ru-RU" sz="1800" dirty="0" smtClean="0"/>
            </a:br>
            <a:r>
              <a:rPr lang="ru-RU" sz="1800" dirty="0" err="1" smtClean="0"/>
              <a:t>с.Владимиро</a:t>
            </a:r>
            <a:r>
              <a:rPr lang="ru-RU" sz="1800" dirty="0" smtClean="0"/>
              <a:t> –Александровское</a:t>
            </a:r>
            <a:br>
              <a:rPr lang="ru-RU" sz="1800" dirty="0" smtClean="0"/>
            </a:br>
            <a:r>
              <a:rPr lang="ru-RU" sz="1800" dirty="0" smtClean="0"/>
              <a:t>Партизанского муниципального округа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714488"/>
            <a:ext cx="7572428" cy="3400435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fontAlgn="base">
              <a:buNone/>
            </a:pPr>
            <a:endParaRPr lang="ru-RU" dirty="0"/>
          </a:p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Познавательный проект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 по нравственно-патриотическому воспитанию 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4400" b="1" dirty="0">
                <a:solidFill>
                  <a:srgbClr val="002060"/>
                </a:solidFill>
              </a:rPr>
              <a:t>«С чего начинается Родина?»</a:t>
            </a:r>
            <a:endParaRPr lang="ru-RU" sz="4400" b="1" dirty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600" b="1" dirty="0">
                <a:solidFill>
                  <a:srgbClr val="002060"/>
                </a:solidFill>
              </a:rPr>
              <a:t>Средняя группа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5496613"/>
            <a:ext cx="7858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Выполнила: воспитатель  высшей </a:t>
            </a:r>
            <a:r>
              <a:rPr lang="ru-RU" sz="2000" dirty="0" err="1" smtClean="0"/>
              <a:t>кв.категории</a:t>
            </a:r>
            <a:r>
              <a:rPr lang="ru-RU" sz="2000" dirty="0"/>
              <a:t> </a:t>
            </a:r>
            <a:r>
              <a:rPr lang="ru-RU" sz="2000" dirty="0" smtClean="0"/>
              <a:t>- </a:t>
            </a:r>
            <a:r>
              <a:rPr lang="ru-RU" sz="2000" dirty="0" err="1" smtClean="0"/>
              <a:t>Терешонок.С.В</a:t>
            </a:r>
            <a:r>
              <a:rPr lang="ru-RU" sz="2000" dirty="0" smtClean="0"/>
              <a:t>.</a:t>
            </a:r>
            <a:endParaRPr lang="ru-RU" sz="2000" dirty="0" smtClean="0"/>
          </a:p>
          <a:p>
            <a:r>
              <a:rPr lang="ru-RU" sz="2000" dirty="0" smtClean="0"/>
              <a:t>                       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08912" cy="710147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16" y="785794"/>
            <a:ext cx="1781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Работа с детьми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5" y="188640"/>
            <a:ext cx="8171857" cy="648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43408"/>
            <a:ext cx="842493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136904" cy="633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08912" cy="6409432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229600" cy="6408712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80920" cy="633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>
        <p15:prstTrans prst="crush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322714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638"/>
            <a:ext cx="8363272" cy="6322714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322714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142984"/>
            <a:ext cx="7286676" cy="5126055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Вид проекта</a:t>
            </a:r>
            <a:r>
              <a:rPr lang="ru-RU" dirty="0"/>
              <a:t>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Долгосрочный, групповой.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Участники проекта: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 Дети средней группы, воспитатели, родители.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Время реализации проекта</a:t>
            </a:r>
            <a:r>
              <a:rPr lang="ru-RU" dirty="0"/>
              <a:t>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Сентябрь - май  (учебный год).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Паспорт проекта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322714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52928" cy="648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52928" cy="633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08912" cy="633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60648"/>
            <a:ext cx="8269493" cy="633670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08912" cy="6408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80920" cy="633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08912" cy="633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280920" cy="648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08912" cy="6408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42910" y="836712"/>
            <a:ext cx="8001056" cy="574665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400" dirty="0"/>
          </a:p>
          <a:p>
            <a:r>
              <a:rPr lang="ru-RU" sz="1400" dirty="0"/>
              <a:t>Целью Федеральной программы является разностороннее развитие ребенка в период дошкольного детства с учетом возрастных и индивидуальных особенностей на основе духовно-нравственных ценностей народов РФ, исторических и национально-культурных традиций.</a:t>
            </a:r>
            <a:endParaRPr lang="ru-RU" sz="1400" dirty="0"/>
          </a:p>
          <a:p>
            <a:r>
              <a:rPr lang="ru-RU" sz="1400" dirty="0"/>
              <a:t>Ныне, когда материальные ценности доминируют над духовными, у детей искажены представления о доброте, милосердии, великодушии, справедливости, гражданственности и патриотизме. </a:t>
            </a:r>
            <a:endParaRPr lang="ru-RU" sz="1400" dirty="0"/>
          </a:p>
          <a:p>
            <a:r>
              <a:rPr lang="ru-RU" sz="1400" dirty="0"/>
              <a:t>Всем известно, что дошкольный возраст – фундамент общего развития ребенка, стартовый период всех высоких человеческих начал. Сохранить человеческое в наших детях, заложить нравственные основы, которые сделают их более устойчивыми к нежелательным влияниям, учить их правилам общения и умению жить среди людей – все эти задачи нужно решать в стенах дошкольного учреждения. </a:t>
            </a:r>
            <a:endParaRPr lang="ru-RU" sz="1400" dirty="0"/>
          </a:p>
          <a:p>
            <a:r>
              <a:rPr lang="ru-RU" sz="1400" dirty="0"/>
              <a:t> «Образование должно быть направлено на воспитание уважения к культурной самобытности ребенка, к национальным ценностям страны, в которой он проживает» (Статья 29), – сказано в конвенции о правах ребенка.  </a:t>
            </a:r>
            <a:endParaRPr lang="ru-RU" sz="1400" dirty="0"/>
          </a:p>
          <a:p>
            <a:r>
              <a:rPr lang="ru-RU" sz="1400" dirty="0"/>
              <a:t>Поэтому нравственно-патриотическое воспитание–одна из актуальных и сложных проблем, которая должна решаться сегодня всеми, кто имеет отношение к детям. То, что мы заложим в душу ребенка сейчас, проявится позднее, станет его и нашей жизнью.</a:t>
            </a:r>
            <a:endParaRPr lang="ru-RU" sz="1400" dirty="0"/>
          </a:p>
          <a:p>
            <a:r>
              <a:rPr lang="ru-RU" sz="1400" dirty="0"/>
              <a:t>Вовлечение родителей в деятельность ДОУ, их заинтересованное участие в образовательном процессе также необходимо для успешного нравственно-патриотического развития ребёнка. Не случайно, признание приоритета семейного воспитания требует иных взаимоотношений семьи, детского сада и социальных институтов, а именно сотрудничество, взаимодействие и доверие.</a:t>
            </a:r>
            <a:endParaRPr lang="ru-RU" sz="1400" dirty="0"/>
          </a:p>
          <a:p>
            <a:endParaRPr lang="ru-RU" sz="12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8638" y="-18325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Актуальность проекта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136904" cy="633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70168" cy="6353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4936" cy="6408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80920" cy="6353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192688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СПАСИБО   ЗА  ВНИМАНИЕ!</a:t>
            </a:r>
            <a:endParaRPr lang="ru-RU" sz="4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7584" y="404664"/>
            <a:ext cx="7783016" cy="568863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400" b="1" u="sng" dirty="0">
                <a:solidFill>
                  <a:srgbClr val="002060"/>
                </a:solidFill>
              </a:rPr>
              <a:t>Цель проекта</a:t>
            </a:r>
            <a:r>
              <a:rPr lang="ru-RU" sz="3400" b="1" dirty="0">
                <a:solidFill>
                  <a:srgbClr val="002060"/>
                </a:solidFill>
              </a:rPr>
              <a:t>:</a:t>
            </a:r>
            <a:endParaRPr lang="ru-RU" sz="3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2060"/>
                </a:solidFill>
              </a:rPr>
              <a:t>  формирование основ гражданственности и патриотизма у детей средней группы.</a:t>
            </a:r>
            <a:endParaRPr lang="ru-RU" sz="3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400" b="1" u="sng" dirty="0">
                <a:solidFill>
                  <a:srgbClr val="002060"/>
                </a:solidFill>
              </a:rPr>
              <a:t>Задачи:</a:t>
            </a:r>
            <a:endParaRPr lang="ru-RU" sz="3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2060"/>
                </a:solidFill>
              </a:rPr>
              <a:t>Для детей:</a:t>
            </a:r>
            <a:endParaRPr lang="ru-RU" sz="3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</a:rPr>
              <a:t>воспитывать у детей любовь, уважение и привязанность к своей семье, к детскому саду, городу, улице;</a:t>
            </a:r>
            <a:endParaRPr lang="ru-RU" sz="3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</a:rPr>
              <a:t>формировать у дошкольников духовно-нравственные качества личности через ознакомление с родным краем;</a:t>
            </a:r>
            <a:endParaRPr lang="ru-RU" sz="3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</a:rPr>
              <a:t>формирование гражданской позиции и патриотических чувств к прошлому, настоящему и будущему России, родного края, города, чувства гордости за свою Родину;</a:t>
            </a:r>
            <a:endParaRPr lang="ru-RU" sz="3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</a:rPr>
              <a:t>расширять представления детей об истории, культуре, традициях и людях родного города, края;</a:t>
            </a:r>
            <a:endParaRPr lang="ru-RU" sz="3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</a:rPr>
              <a:t>формировать чувство сопричастности:  к родному дому, семье, детскому саду, стране;  к культурному наследию своего народа;  к природе родного края; </a:t>
            </a:r>
            <a:endParaRPr lang="ru-RU" sz="3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rgbClr val="002060"/>
                </a:solidFill>
              </a:rPr>
              <a:t>формировать умение выражать свои впечатления средствами изобразительного творчества.</a:t>
            </a:r>
            <a:endParaRPr lang="ru-RU" sz="3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071546"/>
            <a:ext cx="7531200" cy="530978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numCol="2">
            <a:noAutofit/>
          </a:bodyPr>
          <a:lstStyle/>
          <a:p>
            <a:pPr indent="342900" algn="just" fontAlgn="base">
              <a:buNone/>
            </a:pPr>
            <a:r>
              <a:rPr lang="ru-RU" sz="1400" b="1" u="sng" dirty="0"/>
              <a:t>Дети:</a:t>
            </a:r>
            <a:endParaRPr lang="ru-RU" sz="1400" b="1" u="sng" dirty="0"/>
          </a:p>
          <a:p>
            <a:pPr indent="342900" algn="just" fontAlgn="base">
              <a:buNone/>
            </a:pPr>
            <a:r>
              <a:rPr lang="ru-RU" sz="1400" dirty="0"/>
              <a:t>	сформированы духовно-нравственные качества через ознакомление с родным краем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	сформированы гражданская позиция и патриотические чувства к прошлому, настоящему и будущему России, родного края, города, чувства гордости за свою Родину;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	расширены представления об истории, культуре, традициях и людях родного города, края;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	сформировано чувство сопричастности: 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	к родному дому, семье, детскому саду, городу, стране; 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	к культурному наследию своего народа; 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	к природе родного края; 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	развит интерес к русским традициям и промыслам родного села;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	сформировано умение выражать свои впечатления средствами изобразительного творчества.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b="1" u="sng" dirty="0"/>
              <a:t>Педагоги:</a:t>
            </a:r>
            <a:endParaRPr lang="ru-RU" sz="1400" b="1" u="sng" dirty="0"/>
          </a:p>
          <a:p>
            <a:pPr indent="342900" algn="just" fontAlgn="base">
              <a:buNone/>
            </a:pPr>
            <a:r>
              <a:rPr lang="ru-RU" sz="1400" dirty="0"/>
              <a:t>	Систематизация и повышение качества работы с детьми по развитию познавательно-исследовательских способностей;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	Повышение уровня педагогической компетентности в освоении современных технологий.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	Распространение педагогического опыта среди коллег.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b="1" u="sng" dirty="0"/>
              <a:t>Родители:</a:t>
            </a:r>
            <a:endParaRPr lang="ru-RU" sz="1400" b="1" u="sng" dirty="0"/>
          </a:p>
          <a:p>
            <a:pPr indent="342900" algn="just" fontAlgn="base">
              <a:buNone/>
            </a:pPr>
            <a:r>
              <a:rPr lang="ru-RU" sz="1400" dirty="0"/>
              <a:t>	Приобретение родителями знаний и практических навыков при взаимодействии с ребенком.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	Обмен опытом семейного воспитания ребенка между родителями.</a:t>
            </a:r>
            <a:endParaRPr lang="ru-RU" sz="1400" dirty="0"/>
          </a:p>
          <a:p>
            <a:pPr indent="342900" algn="just" fontAlgn="base">
              <a:buNone/>
            </a:pPr>
            <a:r>
              <a:rPr lang="ru-RU" sz="1400" dirty="0"/>
              <a:t>	Повышение уровня компетентности педагогов и родителей по вопросам взаимодействия и воспитания детей.</a:t>
            </a:r>
            <a:endParaRPr lang="ru-RU" sz="1400" dirty="0"/>
          </a:p>
          <a:p>
            <a:pPr indent="342900" algn="just" fontAlgn="base">
              <a:buNone/>
            </a:pPr>
            <a:endParaRPr lang="ru-RU" sz="16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261812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Предполагаемые  результаты: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87624" y="2492896"/>
            <a:ext cx="7072362" cy="207626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альбом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Моё  родное  село»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воспитания в группе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и поделок «Наше творчество»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Продукт проектной деятельности: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47864" y="128826"/>
            <a:ext cx="3175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Приложение</a:t>
            </a:r>
            <a:r>
              <a:rPr lang="ru-RU" sz="4000" dirty="0"/>
              <a:t> 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704856" cy="563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Подготовительный этап.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Подготовка РППС группы. Фоторепортаж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154144" cy="6436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08912" cy="659735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4281</Words>
  <Application>WPS Presentation</Application>
  <PresentationFormat>Экран (4:3)</PresentationFormat>
  <Paragraphs>82</Paragraphs>
  <Slides>34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Тема Office</vt:lpstr>
      <vt:lpstr>МБДОУ «ЦРР- детский сад «Тополёк» с.Владимиро –Александровское Партизанского муниципального округа</vt:lpstr>
      <vt:lpstr>Паспорт проекта</vt:lpstr>
      <vt:lpstr>Актуальность проекта</vt:lpstr>
      <vt:lpstr>PowerPoint 演示文稿</vt:lpstr>
      <vt:lpstr> Предполагаемые  результаты:</vt:lpstr>
      <vt:lpstr>Продукт проектной деятельности: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СПАСИБО 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учреждения</dc:title>
  <dc:creator>Marat</dc:creator>
  <cp:lastModifiedBy>Пользователь</cp:lastModifiedBy>
  <cp:revision>56</cp:revision>
  <cp:lastPrinted>2026-01-20T03:41:00Z</cp:lastPrinted>
  <dcterms:created xsi:type="dcterms:W3CDTF">2019-10-30T05:16:00Z</dcterms:created>
  <dcterms:modified xsi:type="dcterms:W3CDTF">2026-01-20T06:28:10Z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BF342B090B7F44E4AA2556A32BF191CE_12</vt:lpwstr>
  </property>
  <property fmtid="{D5CDD505-2E9C-101B-9397-08002B2CF9AE}" pid="3" name="KSOProductBuildVer">
    <vt:lpwstr>1049-12.2.0.23196</vt:lpwstr>
  </property>
</Properties>
</file>