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6"/>
  </p:notesMasterIdLst>
  <p:sldIdLst>
    <p:sldId id="304" r:id="rId3"/>
    <p:sldId id="320" r:id="rId4"/>
    <p:sldId id="323" r:id="rId5"/>
    <p:sldId id="324" r:id="rId6"/>
    <p:sldId id="259" r:id="rId7"/>
    <p:sldId id="325" r:id="rId8"/>
    <p:sldId id="261" r:id="rId9"/>
    <p:sldId id="307" r:id="rId10"/>
    <p:sldId id="316" r:id="rId11"/>
    <p:sldId id="308" r:id="rId12"/>
    <p:sldId id="310" r:id="rId13"/>
    <p:sldId id="319" r:id="rId14"/>
    <p:sldId id="329" r:id="rId15"/>
    <p:sldId id="330" r:id="rId16"/>
    <p:sldId id="321" r:id="rId17"/>
    <p:sldId id="317" r:id="rId18"/>
    <p:sldId id="287" r:id="rId19"/>
    <p:sldId id="294" r:id="rId20"/>
    <p:sldId id="315" r:id="rId21"/>
    <p:sldId id="326" r:id="rId22"/>
    <p:sldId id="327" r:id="rId23"/>
    <p:sldId id="328" r:id="rId24"/>
    <p:sldId id="30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2A5A2-78B4-494E-B97E-30942330479F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2DB6-D6EC-4521-A0DC-D7645B759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1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DB6-D6EC-4521-A0DC-D7645B759D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DB6-D6EC-4521-A0DC-D7645B759D1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8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7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4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413164" y="152905"/>
            <a:ext cx="9474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ФГАОУ ВО «Северо-Кавказский</a:t>
            </a:r>
            <a:r>
              <a:rPr lang="ru-RU" baseline="0" dirty="0" smtClean="0">
                <a:solidFill>
                  <a:srgbClr val="002060"/>
                </a:solidFill>
              </a:rPr>
              <a:t> федеральный университет»</a:t>
            </a:r>
          </a:p>
          <a:p>
            <a:pPr algn="ctr"/>
            <a:r>
              <a:rPr lang="ru-RU" baseline="0" dirty="0" smtClean="0">
                <a:solidFill>
                  <a:srgbClr val="002060"/>
                </a:solidFill>
              </a:rPr>
              <a:t>Институт цифрового развития</a:t>
            </a:r>
          </a:p>
          <a:p>
            <a:pPr algn="ctr"/>
            <a:r>
              <a:rPr lang="ru-RU" baseline="0" dirty="0" smtClean="0">
                <a:solidFill>
                  <a:srgbClr val="002060"/>
                </a:solidFill>
              </a:rPr>
              <a:t>Кафедра информатики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EAEFF6"/>
              </a:clrFrom>
              <a:clrTo>
                <a:srgbClr val="EAE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"/>
            <a:ext cx="1597093" cy="12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75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9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783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1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6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32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97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76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2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276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1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587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4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79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BCD-6F5C-44FA-AB65-C6E3215C1340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E410-8674-42CC-A8A4-0B5FCF2E1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2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Теоретическая и/или </a:t>
            </a:r>
            <a:br>
              <a:rPr lang="ru-RU" dirty="0" smtClean="0"/>
            </a:br>
            <a:r>
              <a:rPr lang="ru-RU" dirty="0" smtClean="0"/>
              <a:t>Практическая значимость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87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1 Задача (описание, решение)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1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6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2 Задача (описание решение)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31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3 Задача (описание решение)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81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/>
          </p:nvPr>
        </p:nvSpPr>
        <p:spPr>
          <a:xfrm>
            <a:off x="838200" y="4357687"/>
            <a:ext cx="1051560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838200" y="3143250"/>
            <a:ext cx="10515600" cy="968375"/>
          </a:xfrm>
        </p:spPr>
        <p:txBody>
          <a:bodyPr>
            <a:normAutofit/>
          </a:bodyPr>
          <a:lstStyle>
            <a:lvl1pPr marL="0" indent="0">
              <a:buNone/>
              <a:defRPr lang="ru-RU" sz="6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743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7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5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1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2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09DEA-55C9-4F74-B760-239ACFAC4685}" type="datetimeFigureOut">
              <a:rPr lang="ru-RU" smtClean="0"/>
              <a:pPr/>
              <a:t>19.08.2025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822C-AC40-43DA-8D9F-F30ED517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ru-RU" sz="4800" b="1" kern="1200" dirty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0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62" r:id="rId18"/>
    <p:sldLayoutId id="2147483663" r:id="rId19"/>
    <p:sldLayoutId id="2147483664" r:id="rId20"/>
    <p:sldLayoutId id="214748366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70589" cy="475727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125"/>
            <a:ext cx="10530254" cy="4749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dirty="0" err="1" smtClean="0">
                <a:solidFill>
                  <a:srgbClr val="C00000"/>
                </a:solidFill>
              </a:rPr>
              <a:t>Экзоскелет</a:t>
            </a:r>
            <a:r>
              <a:rPr lang="ru-RU" sz="2800" dirty="0" smtClean="0">
                <a:solidFill>
                  <a:srgbClr val="C00000"/>
                </a:solidFill>
              </a:rPr>
              <a:t> кисти человека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				</a:t>
            </a:r>
            <a:r>
              <a:rPr lang="ru-RU" dirty="0">
                <a:solidFill>
                  <a:srgbClr val="C00000"/>
                </a:solidFill>
              </a:rPr>
              <a:t>	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Автор: Галушко Иван Дмитриевич,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					        							</a:t>
            </a:r>
            <a:r>
              <a:rPr lang="ru-RU" sz="2000" smtClean="0">
                <a:solidFill>
                  <a:srgbClr val="C00000"/>
                </a:solidFill>
              </a:rPr>
              <a:t>ученик </a:t>
            </a:r>
            <a:r>
              <a:rPr lang="ru-RU" sz="2000" smtClean="0">
                <a:solidFill>
                  <a:srgbClr val="C00000"/>
                </a:solidFill>
              </a:rPr>
              <a:t>7 </a:t>
            </a:r>
            <a:r>
              <a:rPr lang="ru-RU" sz="2000" dirty="0" smtClean="0">
                <a:solidFill>
                  <a:srgbClr val="C00000"/>
                </a:solidFill>
              </a:rPr>
              <a:t>класса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                     						 Руководитель: Губанов Сергей Николаевич, 						         						учитель труда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190" y="362712"/>
            <a:ext cx="8596668" cy="850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Методы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374" y="1178293"/>
            <a:ext cx="8596668" cy="527737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того чтобы решить все поставленные задачи были использованы такие методы, как: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теоретический анализ,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классификация,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полученных данных,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обобщение,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анкетирование,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наблюдение,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эксперимент.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411480"/>
            <a:ext cx="8677656" cy="1753937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 smtClean="0"/>
              <a:t>Возможная конструкция кисти человека 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помощью набора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Ev3,</a:t>
            </a:r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39453" y="5213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3" name="Picture 1" descr="C:\Users\каб №1 Учитель\Desktop\фото\0cff0591-3899-4daa-ae56-cf459b8335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23746" y="713228"/>
            <a:ext cx="5102354" cy="6803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8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9" y="312821"/>
            <a:ext cx="8596668" cy="794084"/>
          </a:xfrm>
        </p:spPr>
        <p:txBody>
          <a:bodyPr>
            <a:no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Процесс изготовления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514" y="977445"/>
            <a:ext cx="829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Сборка изделия  с помощью набора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Ev3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каб №1 Учитель\Desktop\фото\ccc7d388-fca3-47a4-9537-b34c3cd85c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04" y="1948327"/>
            <a:ext cx="5058728" cy="3793788"/>
          </a:xfrm>
          <a:prstGeom prst="rect">
            <a:avLst/>
          </a:prstGeom>
          <a:noFill/>
        </p:spPr>
      </p:pic>
      <p:pic>
        <p:nvPicPr>
          <p:cNvPr id="68611" name="Picture 3" descr="C:\Users\каб №1 Учитель\Desktop\фото\74492c87-75f8-4b39-ab43-63c71f422b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431" y="1941438"/>
            <a:ext cx="5043949" cy="378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435864"/>
            <a:ext cx="5110818" cy="999744"/>
          </a:xfrm>
        </p:spPr>
        <p:txBody>
          <a:bodyPr/>
          <a:lstStyle/>
          <a:p>
            <a:r>
              <a:rPr lang="ru-RU" dirty="0" smtClean="0"/>
              <a:t>Микрокомпьютер</a:t>
            </a:r>
            <a:r>
              <a:rPr lang="en-US" dirty="0" smtClean="0"/>
              <a:t> EV3</a:t>
            </a:r>
            <a:endParaRPr lang="ru-RU" dirty="0"/>
          </a:p>
        </p:txBody>
      </p:sp>
      <p:grpSp>
        <p:nvGrpSpPr>
          <p:cNvPr id="69634" name="docshapegroup1"/>
          <p:cNvGrpSpPr>
            <a:grpSpLocks/>
          </p:cNvGrpSpPr>
          <p:nvPr/>
        </p:nvGrpSpPr>
        <p:grpSpPr bwMode="auto">
          <a:xfrm>
            <a:off x="0" y="1159476"/>
            <a:ext cx="4284919" cy="4564668"/>
            <a:chOff x="544" y="1333"/>
            <a:chExt cx="5981" cy="9007"/>
          </a:xfrm>
        </p:grpSpPr>
        <p:pic>
          <p:nvPicPr>
            <p:cNvPr id="69635" name="docshap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4" y="7594"/>
              <a:ext cx="5981" cy="2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6" name="docshape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" y="1333"/>
              <a:ext cx="5981" cy="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416298" y="4056516"/>
            <a:ext cx="3442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Необходимы для программирования и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настройки  управления кистью человека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9358" y="1767840"/>
            <a:ext cx="5110818" cy="999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Большой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сервомотор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EV3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792" y="5221224"/>
            <a:ext cx="429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 роль движения пальцев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52544" y="2093976"/>
            <a:ext cx="5634482" cy="3364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0822" y="515112"/>
            <a:ext cx="5110818" cy="9997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 defTabSz="457200">
              <a:spcBef>
                <a:spcPct val="0"/>
              </a:spcBef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Средний сервомотор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EV3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docshapegroup4"/>
          <p:cNvGrpSpPr>
            <a:grpSpLocks/>
          </p:cNvGrpSpPr>
          <p:nvPr/>
        </p:nvGrpSpPr>
        <p:grpSpPr bwMode="auto">
          <a:xfrm>
            <a:off x="438912" y="1307591"/>
            <a:ext cx="4620578" cy="3054223"/>
            <a:chOff x="1957" y="129"/>
            <a:chExt cx="10216" cy="6837"/>
          </a:xfrm>
        </p:grpSpPr>
        <p:pic>
          <p:nvPicPr>
            <p:cNvPr id="9" name="docshape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56" y="129"/>
              <a:ext cx="10216" cy="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docshape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0" y="433"/>
              <a:ext cx="9296" cy="5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 descr="C:\Users\каб №1 Учитель\Desktop\екрык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3757" y="1856231"/>
            <a:ext cx="3759536" cy="3229737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206662" y="1188720"/>
            <a:ext cx="5110818" cy="999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Датчик касания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EV3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280" y="4645152"/>
            <a:ext cx="310155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Выполняет роль движения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большого пальца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50864" y="5501640"/>
            <a:ext cx="31711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Запускает все сервомоторы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24" y="124968"/>
            <a:ext cx="7141464" cy="972312"/>
          </a:xfrm>
        </p:spPr>
        <p:txBody>
          <a:bodyPr/>
          <a:lstStyle/>
          <a:p>
            <a:pPr algn="ctr"/>
            <a:r>
              <a:rPr lang="ru-RU" dirty="0" smtClean="0"/>
              <a:t>Написание программы</a:t>
            </a:r>
            <a:endParaRPr lang="ru-RU" dirty="0"/>
          </a:p>
        </p:txBody>
      </p:sp>
      <p:pic>
        <p:nvPicPr>
          <p:cNvPr id="66563" name="Picture 3" descr="C:\Users\каб №1 Учитель\Desktop\фото\720e59a9-e7a0-495a-8f89-273628f642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912" y="760978"/>
            <a:ext cx="6677635" cy="50082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27042" y="5910889"/>
            <a:ext cx="66663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EV3 </a:t>
            </a:r>
            <a:r>
              <a:rPr lang="ru-RU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ru-RU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версии 1.5.3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278" y="188976"/>
            <a:ext cx="8596668" cy="908304"/>
          </a:xfrm>
        </p:spPr>
        <p:txBody>
          <a:bodyPr/>
          <a:lstStyle/>
          <a:p>
            <a:pPr algn="ctr"/>
            <a:r>
              <a:rPr lang="ru-RU" dirty="0" smtClean="0"/>
              <a:t>Моделирование и эксперименты</a:t>
            </a:r>
            <a:endParaRPr lang="ru-RU" dirty="0"/>
          </a:p>
        </p:txBody>
      </p:sp>
      <p:pic>
        <p:nvPicPr>
          <p:cNvPr id="6" name="Picture 1" descr="C:\Users\каб №1 Учитель\Desktop\фото\5a787489-7414-4391-ae0c-b794d9ab98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327" y="1247806"/>
            <a:ext cx="4522343" cy="5181950"/>
          </a:xfrm>
          <a:prstGeom prst="rect">
            <a:avLst/>
          </a:prstGeom>
          <a:noFill/>
        </p:spPr>
      </p:pic>
      <p:pic>
        <p:nvPicPr>
          <p:cNvPr id="7" name="Picture 2" descr="C:\Users\каб №1 Учитель\Desktop\фото\83e59257-bc05-438b-9daf-108658abd3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2080" y="1249444"/>
            <a:ext cx="6550095" cy="512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595" y="345688"/>
            <a:ext cx="10515600" cy="1325563"/>
          </a:xfrm>
        </p:spPr>
        <p:txBody>
          <a:bodyPr/>
          <a:lstStyle/>
          <a:p>
            <a:r>
              <a:rPr lang="ru-RU" dirty="0" smtClean="0"/>
              <a:t>Теоретическая значимость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70832" y="1820779"/>
            <a:ext cx="5751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err="1" smtClean="0"/>
              <a:t>Экзоскелеты</a:t>
            </a:r>
            <a:r>
              <a:rPr lang="ru-RU" sz="2400" dirty="0" smtClean="0"/>
              <a:t> постепенно становятся неотъемлемой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частью нашей жизни, поэтому нужно знать хотя бы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 базовую информацию о них.</a:t>
            </a:r>
            <a:endParaRPr lang="ru-RU" dirty="0"/>
          </a:p>
        </p:txBody>
      </p:sp>
      <p:pic>
        <p:nvPicPr>
          <p:cNvPr id="59394" name="Picture 2" descr="C:\Users\каб №1 Учитель\Downloads\a94db767103b985f251cdc96736396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8" y="1545336"/>
            <a:ext cx="3815965" cy="3593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8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503" y="356839"/>
            <a:ext cx="10515600" cy="1325563"/>
          </a:xfrm>
        </p:spPr>
        <p:txBody>
          <a:bodyPr/>
          <a:lstStyle/>
          <a:p>
            <a:pPr algn="ctr"/>
            <a:r>
              <a:rPr lang="ru-RU" sz="3200" dirty="0" smtClean="0"/>
              <a:t>Практическая значимость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45045" y="1649128"/>
            <a:ext cx="39750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Заключается в создании и реализаций макета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экзоскелета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руки человека на базе набора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Ev3 с последующим его улучшением и использования в деятельности человека. 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0418" name="Picture 2" descr="C:\Users\каб №1 Учитель\Desktop\Безымянныйаапвапр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59" y="1337536"/>
            <a:ext cx="4773549" cy="3716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8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pPr algn="ctr"/>
            <a:r>
              <a:rPr lang="ru-RU" sz="3200" dirty="0" smtClean="0"/>
              <a:t>Выводы </a:t>
            </a:r>
            <a:endParaRPr lang="ru-RU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94875" y="951328"/>
            <a:ext cx="912636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Конструирование способствует развитию мышления, ловкости, а также интеллекта, воображения и творческих задатков. Способствует формированию таких качеств, как умение концентрироваться, способность сотрудничать с партнером, и самое главное - чувство уверенности в себе.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с раннего детства стремиться к познанию, тогда оно перейдёт в умение учиться конструированию направленно и воспринимать новое с большим интересом.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Занятия конструированием не просто интересны, но и пробуждают желание к дальнейшей работе и саморазвитию.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Прототип нашей руки может стать началом создания протезов для людей. Если позволят наши ресурсы, мы сможем сделать управляемого робота, который будет похож на человека.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903" y="608477"/>
            <a:ext cx="7265631" cy="10908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Главное назначение </a:t>
            </a:r>
            <a:r>
              <a:rPr lang="ru-RU" sz="2400" dirty="0" err="1" smtClean="0"/>
              <a:t>экзоскилета</a:t>
            </a:r>
            <a:r>
              <a:rPr lang="ru-RU" sz="2400" dirty="0" smtClean="0"/>
              <a:t> – помощь человеку с ограниченными возможностями и усиление его физической силы.</a:t>
            </a:r>
            <a:endParaRPr lang="ru-RU" sz="2400" dirty="0"/>
          </a:p>
        </p:txBody>
      </p:sp>
      <p:pic>
        <p:nvPicPr>
          <p:cNvPr id="14337" name="Picture 1" descr="C:\Users\каб №1 Учитель\Desktop\11.0-EksoTMX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260" y="2303047"/>
            <a:ext cx="8850721" cy="388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032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Анкетирование «Необходимость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экзоскелетов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современном обществе»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 rot="10800000" flipV="1">
            <a:off x="804672" y="2354455"/>
            <a:ext cx="85496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0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сталкиваетесь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повседневной жизни?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0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Считаете ли Вы, что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экзоскелеты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повысить эффективность в работе?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0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экзоскелеты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людям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ограниченными физическими возможностями?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0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Представляете ли Вы использование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экзоскелетов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медицинских целях, например, для реабилитации после травмы?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05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Считаете 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Вы,что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экзоскелетов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могут повлиять на изменение рабочих профессий и требованиям к ним?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302514"/>
            <a:ext cx="5410200" cy="3162300"/>
          </a:xfrm>
          <a:prstGeom prst="rect">
            <a:avLst/>
          </a:prstGeom>
        </p:spPr>
      </p:pic>
      <p:pic>
        <p:nvPicPr>
          <p:cNvPr id="4" name="Image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6498" y="277114"/>
            <a:ext cx="5499100" cy="3213100"/>
          </a:xfrm>
          <a:prstGeom prst="rect">
            <a:avLst/>
          </a:prstGeom>
        </p:spPr>
      </p:pic>
      <p:pic>
        <p:nvPicPr>
          <p:cNvPr id="5" name="Imag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0044" y="3539490"/>
            <a:ext cx="54102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02" y="359410"/>
            <a:ext cx="5499100" cy="3213100"/>
          </a:xfrm>
          <a:prstGeom prst="rect">
            <a:avLst/>
          </a:prstGeom>
        </p:spPr>
      </p:pic>
      <p:pic>
        <p:nvPicPr>
          <p:cNvPr id="4" name="Imag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5228" y="366522"/>
            <a:ext cx="5410200" cy="31623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3718" y="4395216"/>
            <a:ext cx="8596668" cy="110032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Исследования проводились среди учащихся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10 -11классов нашей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3032" y="0"/>
            <a:ext cx="11107434" cy="902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Апробация и внедрение результатов </a:t>
            </a:r>
            <a:br>
              <a:rPr lang="ru-RU" sz="3200" dirty="0" smtClean="0"/>
            </a:br>
            <a:r>
              <a:rPr lang="ru-RU" sz="3200" dirty="0" smtClean="0"/>
              <a:t>исследования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1179" y="1203158"/>
            <a:ext cx="85745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Перспективы использования результатов моей работы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выполнения моей исследовательской работы </a:t>
            </a:r>
            <a:r>
              <a:rPr lang="ru-RU" sz="2400" dirty="0" err="1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2400" dirty="0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руки человека я понял что самое главное направление – это медицина. Практическое использование моей кисти очень мало – удерживает 230-470 грамм. В связи с этим следующая моя работа </a:t>
            </a:r>
            <a:r>
              <a:rPr lang="ru-RU" sz="2400" dirty="0" err="1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бионическая</a:t>
            </a:r>
            <a:r>
              <a:rPr lang="ru-RU" sz="2400" dirty="0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рука с модулем который будет позволять управлять всеми модулями с помощью </a:t>
            </a:r>
            <a:r>
              <a:rPr lang="ru-RU" sz="2400" dirty="0" err="1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биосигнала</a:t>
            </a:r>
            <a:r>
              <a:rPr lang="ru-RU" sz="2400" dirty="0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человека ( модуль ЭМГ) и датчика цвета с помощью которого можно будет настроить </a:t>
            </a:r>
            <a:r>
              <a:rPr lang="ru-RU" sz="2400" dirty="0" err="1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биопротез</a:t>
            </a:r>
            <a:r>
              <a:rPr lang="ru-RU" sz="2400" dirty="0" smtClean="0">
                <a:solidFill>
                  <a:srgbClr val="54545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руки на различные жесты и конечно же усиленный каркас для больших физических нагрузок.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19" y="617621"/>
            <a:ext cx="9028140" cy="10908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Николай </a:t>
            </a:r>
            <a:r>
              <a:rPr lang="ru-RU" sz="3200" b="1" dirty="0" err="1" smtClean="0"/>
              <a:t>Фердинандович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Ягн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305" y="2636331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141" y="1890846"/>
            <a:ext cx="68499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Первый механизм, напоминающий </a:t>
            </a:r>
            <a:r>
              <a:rPr lang="ru-RU" sz="2400" dirty="0" err="1" smtClean="0"/>
              <a:t>экзоскелет</a:t>
            </a:r>
            <a:r>
              <a:rPr lang="ru-RU" sz="2400" dirty="0" smtClean="0"/>
              <a:t>, был спроектирован российским изобретателем в 1889 году. Аппарат получил название «</a:t>
            </a:r>
            <a:r>
              <a:rPr lang="ru-RU" sz="2400" dirty="0" err="1" smtClean="0"/>
              <a:t>эластипед</a:t>
            </a:r>
            <a:r>
              <a:rPr lang="ru-RU" sz="2400" dirty="0" smtClean="0"/>
              <a:t>» и представлял собой систему пружин и поршней, которая крепилась к человеку с помощью эластичных ремней</a:t>
            </a:r>
            <a:endParaRPr lang="ru-RU" sz="2400" dirty="0"/>
          </a:p>
        </p:txBody>
      </p:sp>
      <p:pic>
        <p:nvPicPr>
          <p:cNvPr id="13313" name="Picture 1" descr="C:\Users\каб №1 Учитель\Desktop\2114aa47714d96675d8f3b208aac7b7e0c27a88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7149" y="2052485"/>
            <a:ext cx="3935361" cy="3935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2665" y="2844866"/>
            <a:ext cx="5522976" cy="2133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изобретателя – самоучки.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Эластипед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устройство для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облегчения ходьбы, бега и подъёма по лестнице. Состоял из системы рёбер и пружин, помогавших мышцам ног.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каб №1 Учитель\Desktop\Патент_Николая_Фердинандовича_Ягна_под_номером_4201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228" y="305152"/>
            <a:ext cx="4949204" cy="6031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28" y="891104"/>
            <a:ext cx="8596668" cy="770164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072" y="1827049"/>
            <a:ext cx="9699170" cy="3467327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На сегодняшний день развитие робототехники направлено на привлечение обучающихся к современным технологиям конструирования, программирования, изучения </a:t>
            </a:r>
            <a:r>
              <a:rPr lang="ru-RU" sz="2400" dirty="0" err="1" smtClean="0"/>
              <a:t>нейротехнологий</a:t>
            </a:r>
            <a:r>
              <a:rPr lang="ru-RU" sz="2400" dirty="0" smtClean="0"/>
              <a:t> и биологического строения человека. В будущем специалисты в данной сфере будут востребованы не только в медицинской индустрии, но и в промышленности для создания новых интерфейсов человек – машина, управление роботами – манипуляторами на производстве, обучении персонала предприятий.</a:t>
            </a:r>
          </a:p>
          <a:p>
            <a:pPr lvl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76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510" y="563880"/>
            <a:ext cx="3364314" cy="1274064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590" y="1547941"/>
            <a:ext cx="9106746" cy="1945067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Экзоскелеты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в основном  решают конкретные проблемы, связанные с физическими ограничениями человеческого организма — нехватка силы при подъеме тяжелых или крупногабаритных грузов,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переутомляемость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работников, неправильное распределение нагрузки на ОДА, реабилитация пострадавших после травм или предотвращение несчастных случаев.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24878" y="3651504"/>
            <a:ext cx="3285066" cy="710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Гипотеза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480560"/>
            <a:ext cx="9802368" cy="1179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нашего исследования заключается в том, чтобы доказать, либо опровергнуть существующий в науке факт о том,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экзоскелеты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способствуют сегодня дополнением тех задач, которые еще вчера были недоступны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" y="1245341"/>
            <a:ext cx="10515600" cy="283991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/>
              <a:t>Цель исследования</a:t>
            </a:r>
            <a:br>
              <a:rPr lang="ru-RU" dirty="0" smtClean="0"/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теоретическим и практическим путем доказать, что применение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экзоскелетов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потребность, рожденная временем.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5" y="318407"/>
            <a:ext cx="10515600" cy="1379764"/>
          </a:xfrm>
        </p:spPr>
        <p:txBody>
          <a:bodyPr/>
          <a:lstStyle/>
          <a:p>
            <a:pPr algn="ctr"/>
            <a:r>
              <a:rPr lang="ru-RU" dirty="0" smtClean="0"/>
              <a:t>Объектом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7473" y="1170031"/>
            <a:ext cx="4465864" cy="29356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dirty="0" smtClean="0"/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индивидуальном проекте являются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экзоскелет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руки человека выполненный с помощью набора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LegoMindstorms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Ev3,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как средство повышения качества работы человека и усиление его физических данных.  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45041" y="4018135"/>
            <a:ext cx="5592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Предмет исследования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4117674"/>
            <a:ext cx="10352314" cy="987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0159" y="5004014"/>
            <a:ext cx="9610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выполнения с помощью набора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Ev3,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экзоскелета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руки человека и его использования,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тех областях жизни и деятельности человека,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где это становится целесообразным и необходимым.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аб №1 Учитель\Downloads\1hivpb0d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089" y="1110990"/>
            <a:ext cx="4046947" cy="317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9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122947"/>
            <a:ext cx="8596668" cy="4918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 </a:t>
            </a:r>
            <a:r>
              <a:rPr lang="ru-RU" sz="2400" dirty="0" smtClean="0"/>
              <a:t>Собрать и систематизировать материал использования </a:t>
            </a:r>
            <a:r>
              <a:rPr lang="ru-RU" sz="2400" dirty="0" err="1" smtClean="0"/>
              <a:t>экзоскелетов</a:t>
            </a:r>
            <a:r>
              <a:rPr lang="ru-RU" sz="2400" dirty="0" smtClean="0"/>
              <a:t>.</a:t>
            </a:r>
          </a:p>
          <a:p>
            <a:pPr fontAlgn="base"/>
            <a:r>
              <a:rPr lang="ru-RU" sz="2400" dirty="0" smtClean="0"/>
              <a:t>Определить область применения </a:t>
            </a:r>
            <a:r>
              <a:rPr lang="ru-RU" sz="2400" dirty="0" err="1" smtClean="0"/>
              <a:t>экзоскелета</a:t>
            </a:r>
            <a:r>
              <a:rPr lang="ru-RU" sz="2400" dirty="0" smtClean="0"/>
              <a:t> руки человека и выполнить его макет</a:t>
            </a:r>
          </a:p>
          <a:p>
            <a:pPr fontAlgn="base"/>
            <a:r>
              <a:rPr lang="ru-RU" sz="2400" dirty="0" smtClean="0"/>
              <a:t>Найти пример успешного использования </a:t>
            </a:r>
            <a:r>
              <a:rPr lang="ru-RU" sz="2400" dirty="0" err="1" smtClean="0"/>
              <a:t>экзоскелета</a:t>
            </a:r>
            <a:r>
              <a:rPr lang="ru-RU" sz="2400" dirty="0" smtClean="0"/>
              <a:t> в медицине и производстве.</a:t>
            </a:r>
          </a:p>
          <a:p>
            <a:pPr fontAlgn="base"/>
            <a:r>
              <a:rPr lang="ru-RU" sz="2400" dirty="0" smtClean="0"/>
              <a:t>Разработать положение (инструкция, памятка) рекомендации по использованию </a:t>
            </a:r>
            <a:r>
              <a:rPr lang="ru-RU" sz="2400" dirty="0" err="1" smtClean="0"/>
              <a:t>экзоскелетов</a:t>
            </a:r>
            <a:r>
              <a:rPr lang="ru-RU" sz="2400" dirty="0" smtClean="0"/>
              <a:t> в жизни деятельности человека.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594</Words>
  <Application>Microsoft Office PowerPoint</Application>
  <PresentationFormat>Широкоэкранный</PresentationFormat>
  <Paragraphs>84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Trebuchet MS</vt:lpstr>
      <vt:lpstr>Wingdings 3</vt:lpstr>
      <vt:lpstr>Специальное оформление</vt:lpstr>
      <vt:lpstr>Аспект</vt:lpstr>
      <vt:lpstr>Презентация PowerPoint</vt:lpstr>
      <vt:lpstr>Главное назначение экзоскилета – помощь человеку с ограниченными возможностями и усиление его физической силы.</vt:lpstr>
      <vt:lpstr>Николай Фердинандович Ягн</vt:lpstr>
      <vt:lpstr>Создание изобретателя – самоучки.  «Эластипед» — устройство для  облегчения ходьбы, бега и подъёма по лестнице. Состоял из системы рёбер и пружин, помогавших мышцам ног.</vt:lpstr>
      <vt:lpstr>Актуальность</vt:lpstr>
      <vt:lpstr>Проблема</vt:lpstr>
      <vt:lpstr>Цель исследования теоретическим и практическим путем доказать, что применение  экзоскелетов — потребность, рожденная временем. </vt:lpstr>
      <vt:lpstr>Объектом исследования:</vt:lpstr>
      <vt:lpstr>Задачи:</vt:lpstr>
      <vt:lpstr>Методы </vt:lpstr>
      <vt:lpstr>Возможная конструкция кисти человека  с помощью набора Lego Mindstorms Ev3,  </vt:lpstr>
      <vt:lpstr>Процесс изготовления </vt:lpstr>
      <vt:lpstr>Микрокомпьютер EV3</vt:lpstr>
      <vt:lpstr>Презентация PowerPoint</vt:lpstr>
      <vt:lpstr>Написание программы</vt:lpstr>
      <vt:lpstr>Моделирование и эксперименты</vt:lpstr>
      <vt:lpstr>Теоретическая значимость</vt:lpstr>
      <vt:lpstr>Практическая значимость</vt:lpstr>
      <vt:lpstr>Выводы </vt:lpstr>
      <vt:lpstr>Анкетирование «Необходимость экзоскелетов в современном обществе» </vt:lpstr>
      <vt:lpstr>Презентация PowerPoint</vt:lpstr>
      <vt:lpstr>Исследования проводились среди учащихся   10 -11классов нашей школы </vt:lpstr>
      <vt:lpstr>Апробация и внедрение результатов  исследования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RePack by Diakov</cp:lastModifiedBy>
  <cp:revision>166</cp:revision>
  <dcterms:created xsi:type="dcterms:W3CDTF">2018-12-29T20:57:56Z</dcterms:created>
  <dcterms:modified xsi:type="dcterms:W3CDTF">2025-08-19T11:48:43Z</dcterms:modified>
</cp:coreProperties>
</file>