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5" r:id="rId4"/>
    <p:sldId id="258" r:id="rId5"/>
    <p:sldId id="273" r:id="rId6"/>
    <p:sldId id="269" r:id="rId7"/>
    <p:sldId id="260" r:id="rId8"/>
    <p:sldId id="268" r:id="rId9"/>
    <p:sldId id="261" r:id="rId10"/>
    <p:sldId id="262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>
                <a:solidFill>
                  <a:srgbClr val="00B050"/>
                </a:solidFill>
              </a:rPr>
              <a:t>Мастер класс </a:t>
            </a:r>
            <a:br>
              <a:rPr lang="ru-RU" sz="8000" b="1" dirty="0">
                <a:solidFill>
                  <a:srgbClr val="00B050"/>
                </a:solidFill>
              </a:rPr>
            </a:br>
            <a:r>
              <a:rPr lang="ru-RU" sz="8000" b="1" dirty="0">
                <a:solidFill>
                  <a:srgbClr val="00B050"/>
                </a:solidFill>
              </a:rPr>
              <a:t>по технике </a:t>
            </a:r>
            <a:br>
              <a:rPr lang="ru-RU" sz="8000" b="1" dirty="0">
                <a:solidFill>
                  <a:srgbClr val="00B050"/>
                </a:solidFill>
              </a:rPr>
            </a:br>
            <a:r>
              <a:rPr lang="ru-RU" sz="8000" b="1" dirty="0" err="1">
                <a:solidFill>
                  <a:srgbClr val="00B050"/>
                </a:solidFill>
              </a:rPr>
              <a:t>пейп</a:t>
            </a:r>
            <a:r>
              <a:rPr lang="ru-RU" sz="8000" b="1" dirty="0">
                <a:solidFill>
                  <a:srgbClr val="00B050"/>
                </a:solidFill>
              </a:rPr>
              <a:t>-арт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972514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83AEFA-F00B-5EBD-CDDB-290DC0650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10101"/>
          <a:stretch/>
        </p:blipFill>
        <p:spPr>
          <a:xfrm rot="16200000">
            <a:off x="2123728" y="0"/>
            <a:ext cx="489654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0011576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3000" dirty="0">
                <a:solidFill>
                  <a:srgbClr val="444444"/>
                </a:solidFill>
              </a:rPr>
              <a:t>Вот такая оригинальная поделка в технике «</a:t>
            </a:r>
            <a:r>
              <a:rPr lang="ru-RU" sz="3000" dirty="0" err="1">
                <a:solidFill>
                  <a:srgbClr val="444444"/>
                </a:solidFill>
              </a:rPr>
              <a:t>Пейп</a:t>
            </a:r>
            <a:r>
              <a:rPr lang="ru-RU" sz="3000" dirty="0">
                <a:solidFill>
                  <a:srgbClr val="444444"/>
                </a:solidFill>
              </a:rPr>
              <a:t>-арт» получилась.</a:t>
            </a:r>
            <a:endParaRPr lang="ru-RU" sz="3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A6D3A13E-14B5-0E30-F40B-5E9456BBC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9474" r="27039" b="21598"/>
          <a:stretch/>
        </p:blipFill>
        <p:spPr>
          <a:xfrm rot="16200000">
            <a:off x="2391370" y="380668"/>
            <a:ext cx="4525963" cy="7313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02189223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00B05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58180265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Open Sans"/>
              </a:rPr>
              <a:t>Историческая справка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8229600" cy="47313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83838"/>
                </a:solidFill>
              </a:rPr>
              <a:t>Техника “</a:t>
            </a:r>
            <a:r>
              <a:rPr lang="ru-RU" dirty="0" err="1">
                <a:solidFill>
                  <a:srgbClr val="383838"/>
                </a:solidFill>
              </a:rPr>
              <a:t>Пейп</a:t>
            </a:r>
            <a:r>
              <a:rPr lang="ru-RU" dirty="0">
                <a:solidFill>
                  <a:srgbClr val="383838"/>
                </a:solidFill>
              </a:rPr>
              <a:t>-арт” – это работа с бумажными салфетками. Есть несколько видов применения салфеточного материала : нитки, велюр, семя, гофре. Для цветных работ салфетки не окрашиваются, а применяются их натуральные цвета. Салфетки хорошо </a:t>
            </a:r>
            <a:r>
              <a:rPr lang="ru-RU" dirty="0" err="1">
                <a:solidFill>
                  <a:srgbClr val="383838"/>
                </a:solidFill>
              </a:rPr>
              <a:t>коллажируются</a:t>
            </a:r>
            <a:r>
              <a:rPr lang="ru-RU" dirty="0">
                <a:solidFill>
                  <a:srgbClr val="383838"/>
                </a:solidFill>
              </a:rPr>
              <a:t> с любыми материалами: </a:t>
            </a:r>
            <a:r>
              <a:rPr lang="ru-RU" dirty="0" err="1">
                <a:solidFill>
                  <a:srgbClr val="383838"/>
                </a:solidFill>
              </a:rPr>
              <a:t>керапластом</a:t>
            </a:r>
            <a:r>
              <a:rPr lang="ru-RU" dirty="0">
                <a:solidFill>
                  <a:srgbClr val="383838"/>
                </a:solidFill>
              </a:rPr>
              <a:t>, пластикой, яичной скорлупой, бисером и т.д.  Ценно – они хорошо закрепляются. Их можно , в готовом изделии, покрывать любыми лаками – акриловыми, масляными, нитролаками…”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482793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+mn-lt"/>
              </a:rPr>
              <a:t>Примеры работ в технике </a:t>
            </a:r>
            <a:br>
              <a:rPr lang="ru-RU" b="1" dirty="0">
                <a:solidFill>
                  <a:srgbClr val="00B050"/>
                </a:solidFill>
                <a:latin typeface="+mn-lt"/>
              </a:rPr>
            </a:br>
            <a:r>
              <a:rPr lang="ru-RU" b="1" dirty="0">
                <a:solidFill>
                  <a:srgbClr val="00B050"/>
                </a:solidFill>
                <a:latin typeface="+mn-lt"/>
              </a:rPr>
              <a:t>«</a:t>
            </a:r>
            <a:r>
              <a:rPr lang="ru-RU" b="1" dirty="0" err="1">
                <a:solidFill>
                  <a:srgbClr val="00B050"/>
                </a:solidFill>
                <a:latin typeface="+mn-lt"/>
              </a:rPr>
              <a:t>Пейп</a:t>
            </a:r>
            <a:r>
              <a:rPr lang="ru-RU" b="1" dirty="0">
                <a:solidFill>
                  <a:srgbClr val="00B050"/>
                </a:solidFill>
                <a:latin typeface="+mn-lt"/>
              </a:rPr>
              <a:t>-арт»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2800350" cy="4267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39217"/>
            <a:ext cx="4376936" cy="32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7829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383838"/>
                </a:solidFill>
                <a:latin typeface="Open Sans"/>
              </a:rPr>
            </a:br>
            <a:r>
              <a:rPr lang="ru-RU" b="1" dirty="0">
                <a:solidFill>
                  <a:srgbClr val="00B050"/>
                </a:solidFill>
                <a:latin typeface="+mn-lt"/>
              </a:rPr>
              <a:t>Открытка в технике «</a:t>
            </a:r>
            <a:r>
              <a:rPr lang="ru-RU" b="1" dirty="0" err="1">
                <a:solidFill>
                  <a:srgbClr val="00B050"/>
                </a:solidFill>
                <a:latin typeface="+mn-lt"/>
              </a:rPr>
              <a:t>Пейп</a:t>
            </a:r>
            <a:r>
              <a:rPr lang="ru-RU" b="1" dirty="0">
                <a:solidFill>
                  <a:srgbClr val="00B050"/>
                </a:solidFill>
                <a:latin typeface="+mn-lt"/>
              </a:rPr>
              <a:t>-арт» </a:t>
            </a:r>
            <a:br>
              <a:rPr lang="ru-RU" dirty="0">
                <a:solidFill>
                  <a:srgbClr val="383838"/>
                </a:solidFill>
                <a:latin typeface="Open San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383838"/>
                </a:solidFill>
                <a:latin typeface="Open Sans"/>
              </a:rPr>
              <a:t>Для изготовления панно в технике «</a:t>
            </a:r>
            <a:r>
              <a:rPr lang="ru-RU" dirty="0" err="1">
                <a:solidFill>
                  <a:srgbClr val="383838"/>
                </a:solidFill>
                <a:latin typeface="Open Sans"/>
              </a:rPr>
              <a:t>Пейп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-арт» нам потребуется :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383838"/>
                </a:solidFill>
                <a:latin typeface="Open Sans"/>
              </a:rPr>
              <a:t>обычные бумажные салфетки;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Open Sans"/>
              </a:rPr>
              <a:t>клей ПВА;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Open Sans"/>
              </a:rPr>
              <a:t>ножницы;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Open Sans"/>
              </a:rPr>
              <a:t> вода.</a:t>
            </a:r>
          </a:p>
        </p:txBody>
      </p:sp>
    </p:spTree>
    <p:extLst>
      <p:ext uri="{BB962C8B-B14F-4D97-AF65-F5344CB8AC3E}">
        <p14:creationId xmlns:p14="http://schemas.microsoft.com/office/powerpoint/2010/main" val="809776915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582CCD-8728-9F14-FE05-45F17C269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9474" r="27039" b="21598"/>
          <a:stretch/>
        </p:blipFill>
        <p:spPr>
          <a:xfrm rot="16200000">
            <a:off x="1943709" y="-315416"/>
            <a:ext cx="5256582" cy="7488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065975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9797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Open Sans"/>
              </a:rPr>
              <a:t> </a:t>
            </a:r>
            <a:endParaRPr lang="ru-RU" b="1" dirty="0">
              <a:solidFill>
                <a:srgbClr val="00B050"/>
              </a:solidFill>
            </a:endParaRPr>
          </a:p>
          <a:p>
            <a:pPr marL="0" lvl="0" indent="0" algn="ctr">
              <a:buNone/>
            </a:pPr>
            <a:r>
              <a:rPr lang="ru-RU" sz="3000" dirty="0">
                <a:solidFill>
                  <a:srgbClr val="000000"/>
                </a:solidFill>
              </a:rPr>
              <a:t>Берем небольшую миску теплой воды, немного смачиваем ладони и начинаем скручивать жгутики из вырезанных бумажных полосок.</a:t>
            </a:r>
            <a:endParaRPr lang="ru-RU" sz="3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0" y="2570710"/>
            <a:ext cx="3731907" cy="31049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7124"/>
            <a:ext cx="3995936" cy="31049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052753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1656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Выкладывание контура салфеточными жгутиками</a:t>
            </a:r>
            <a:endParaRPr lang="ru-RU" dirty="0">
              <a:solidFill>
                <a:srgbClr val="383838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EBFFD-61F1-E784-CA8D-8A7DB269A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5879" r="21419" b="25918"/>
          <a:stretch/>
        </p:blipFill>
        <p:spPr>
          <a:xfrm rot="16200000">
            <a:off x="2234037" y="514972"/>
            <a:ext cx="4032449" cy="6692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274463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1"/>
            <a:ext cx="8229600" cy="252028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>
                <a:solidFill>
                  <a:srgbClr val="383838"/>
                </a:solidFill>
                <a:latin typeface="Open Sans"/>
              </a:rPr>
              <a:t> </a:t>
            </a:r>
            <a:endParaRPr lang="ru-R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dirty="0"/>
              <a:t> Заполняем всю поверхность огня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EE76E1-E864-2840-8AC2-72EA78004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18500" r="43926" b="5900"/>
          <a:stretch/>
        </p:blipFill>
        <p:spPr>
          <a:xfrm>
            <a:off x="1547664" y="1772816"/>
            <a:ext cx="6408712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367883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383838"/>
                </a:solidFill>
                <a:latin typeface="Open Sans"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383838"/>
                </a:solidFill>
                <a:latin typeface="Open Sans"/>
              </a:rPr>
              <a:t>Из жгутиков делаем гвоздику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E261DB-B2E1-1E67-B980-FAEE22704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4300" b="19705"/>
          <a:stretch/>
        </p:blipFill>
        <p:spPr>
          <a:xfrm>
            <a:off x="1043608" y="1628800"/>
            <a:ext cx="666936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426251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siniye_tsvety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siniye_tsvety</Template>
  <TotalTime>412</TotalTime>
  <Words>179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Open Sans</vt:lpstr>
      <vt:lpstr>Times New Roman</vt:lpstr>
      <vt:lpstr>Wingdings</vt:lpstr>
      <vt:lpstr>siniye_tsvety</vt:lpstr>
      <vt:lpstr>Мастер класс  по технике  пейп-арт</vt:lpstr>
      <vt:lpstr>Историческая справка </vt:lpstr>
      <vt:lpstr>Примеры работ в технике  «Пейп-арт»</vt:lpstr>
      <vt:lpstr> Открытка в технике «Пейп-арт»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по  технике пейп-арт</dc:title>
  <dc:creator>12</dc:creator>
  <cp:lastModifiedBy>1</cp:lastModifiedBy>
  <cp:revision>22</cp:revision>
  <dcterms:created xsi:type="dcterms:W3CDTF">2018-05-16T10:29:48Z</dcterms:created>
  <dcterms:modified xsi:type="dcterms:W3CDTF">2024-05-06T17:36:10Z</dcterms:modified>
</cp:coreProperties>
</file>