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70" r:id="rId13"/>
    <p:sldId id="269" r:id="rId14"/>
    <p:sldId id="274" r:id="rId15"/>
    <p:sldId id="273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EAC10-69C2-42B1-97AC-44AA96025A9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02C9A-DE7B-4F91-8CB3-EDEFCF1F4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2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02C9A-DE7B-4F91-8CB3-EDEFCF1F43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99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02C9A-DE7B-4F91-8CB3-EDEFCF1F43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1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02C9A-DE7B-4F91-8CB3-EDEFCF1F43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0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02C9A-DE7B-4F91-8CB3-EDEFCF1F43F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76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50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04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89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78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93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700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1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9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6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14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4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9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6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5CFC20-FC61-4293-AED3-B294FAAB62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AD09-F2E1-4AC8-9A9C-D5B2D58F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94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2009" y="2648610"/>
            <a:ext cx="8005655" cy="1150517"/>
          </a:xfrm>
        </p:spPr>
        <p:txBody>
          <a:bodyPr/>
          <a:lstStyle/>
          <a:p>
            <a:r>
              <a:rPr lang="ru-RU" sz="5400" dirty="0" smtClean="0"/>
              <a:t>Робот своими руками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010" y="3799127"/>
            <a:ext cx="6875125" cy="28178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Выполнил: ученик 9 «в» </a:t>
            </a:r>
          </a:p>
          <a:p>
            <a:r>
              <a:rPr lang="ru-RU" dirty="0" err="1" smtClean="0"/>
              <a:t>Сулайманов</a:t>
            </a:r>
            <a:r>
              <a:rPr lang="ru-RU" dirty="0" smtClean="0"/>
              <a:t> ислам</a:t>
            </a:r>
          </a:p>
          <a:p>
            <a:r>
              <a:rPr lang="ru-RU" dirty="0" smtClean="0"/>
              <a:t>Руководитель: учитель-дефектолог</a:t>
            </a:r>
          </a:p>
          <a:p>
            <a:r>
              <a:rPr lang="ru-RU" dirty="0" smtClean="0"/>
              <a:t>Шакирьянова о. в. </a:t>
            </a:r>
          </a:p>
          <a:p>
            <a:r>
              <a:rPr lang="ru-RU" dirty="0" smtClean="0"/>
              <a:t>Средняя школа №10</a:t>
            </a:r>
          </a:p>
          <a:p>
            <a:r>
              <a:rPr lang="ru-RU" dirty="0" smtClean="0"/>
              <a:t>Г. Когалым</a:t>
            </a:r>
          </a:p>
          <a:p>
            <a:r>
              <a:rPr lang="ru-RU" dirty="0" err="1" smtClean="0"/>
              <a:t>Хмао-югра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931" y="240723"/>
            <a:ext cx="2273887" cy="2171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2010" y="240722"/>
            <a:ext cx="2409243" cy="2171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198" y="240723"/>
            <a:ext cx="2653300" cy="2171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2558" y="240722"/>
            <a:ext cx="2516652" cy="2171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2558" y="2876627"/>
            <a:ext cx="2516652" cy="1845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2558" y="4866596"/>
            <a:ext cx="2516652" cy="18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8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53189" y="2661256"/>
            <a:ext cx="4396339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агающий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бот, бот-жук,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квадробот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черепаха-бот,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автобот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они работают с помощью солнечной батареи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2511" y="2060575"/>
            <a:ext cx="4235481" cy="3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0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 собирал робота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Робопёс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5498" y="2917276"/>
            <a:ext cx="5960972" cy="2461058"/>
          </a:xfrm>
        </p:spPr>
        <p:txBody>
          <a:bodyPr>
            <a:normAutofit/>
          </a:bodyPr>
          <a:lstStyle/>
          <a:p>
            <a:r>
              <a:rPr lang="ru-RU" dirty="0" smtClean="0"/>
              <a:t>1) сначала я подсоединил блок с батарейками к двигателю, затем установил двигатель на место его крепления  при помощи винтов.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73" y="2809702"/>
            <a:ext cx="3394540" cy="22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8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7840" y="3278742"/>
            <a:ext cx="4995715" cy="1047403"/>
          </a:xfrm>
        </p:spPr>
        <p:txBody>
          <a:bodyPr>
            <a:normAutofit/>
          </a:bodyPr>
          <a:lstStyle/>
          <a:p>
            <a:r>
              <a:rPr lang="ru-RU" dirty="0" smtClean="0"/>
              <a:t>4)Установил оси, Г-образные рычаги и колеса на робота-рептилию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03" y="2235798"/>
            <a:ext cx="4098740" cy="34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42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9192" y="2892831"/>
            <a:ext cx="4987402" cy="1745670"/>
          </a:xfrm>
        </p:spPr>
        <p:txBody>
          <a:bodyPr>
            <a:normAutofit/>
          </a:bodyPr>
          <a:lstStyle/>
          <a:p>
            <a:r>
              <a:rPr lang="ru-RU" dirty="0" smtClean="0"/>
              <a:t>4) установил глаза и батарейки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08" y="1903614"/>
            <a:ext cx="4071592" cy="266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99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0817"/>
          </a:xfrm>
        </p:spPr>
        <p:txBody>
          <a:bodyPr/>
          <a:lstStyle/>
          <a:p>
            <a:pPr algn="ctr"/>
            <a:r>
              <a:rPr lang="ru-RU" dirty="0" smtClean="0"/>
              <a:t>Робот рептилия готов!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2618" y="2052918"/>
            <a:ext cx="5727235" cy="4195481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930" y="1604859"/>
            <a:ext cx="4715084" cy="425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1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07851"/>
            <a:ext cx="8825658" cy="1125579"/>
          </a:xfrm>
        </p:spPr>
        <p:txBody>
          <a:bodyPr/>
          <a:lstStyle/>
          <a:p>
            <a:r>
              <a:rPr lang="ru-RU" sz="5400" dirty="0" smtClean="0"/>
              <a:t>Роботы, которые я собрал самостоятельно.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6415" y="2581948"/>
            <a:ext cx="2477692" cy="29094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Робот каракатица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46" y="240722"/>
            <a:ext cx="2273887" cy="2171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11" y="240722"/>
            <a:ext cx="2653300" cy="2171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558" y="314324"/>
            <a:ext cx="2516652" cy="2171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261" y="3831323"/>
            <a:ext cx="2516652" cy="1845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449" y="545885"/>
            <a:ext cx="2516652" cy="1898320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3846444" y="2656431"/>
            <a:ext cx="2477692" cy="2909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 smtClean="0"/>
              <a:t>Рисующий робот</a:t>
            </a:r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9391518" y="2686159"/>
            <a:ext cx="2477692" cy="5142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ru-RU" dirty="0" smtClean="0"/>
              <a:t>Генератор мыльных пузырей</a:t>
            </a:r>
            <a:endParaRPr lang="ru-RU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9286056" y="5970641"/>
            <a:ext cx="2477692" cy="2909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 err="1" smtClean="0"/>
              <a:t>РобопЁс</a:t>
            </a:r>
            <a:endParaRPr lang="ru-RU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874866" y="2601130"/>
            <a:ext cx="2477692" cy="2909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 smtClean="0"/>
              <a:t>Робот пылесос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44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629296"/>
            <a:ext cx="4665721" cy="4619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ходе моих исследований, я хотел показать, что изготовление робота очень интересный,  увлекательный и познавательный процесс</a:t>
            </a:r>
            <a:r>
              <a:rPr lang="ru-RU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И собрать робота самому вполне возможно. 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Моя гипотеза подтвердилась.</a:t>
            </a:r>
            <a:endParaRPr lang="ru-RU" sz="28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55" y="1766454"/>
            <a:ext cx="1015524" cy="2202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054" y="1735975"/>
            <a:ext cx="1015524" cy="2202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09" y="1735975"/>
            <a:ext cx="1029576" cy="22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596" y="499213"/>
            <a:ext cx="9404723" cy="1400530"/>
          </a:xfrm>
        </p:spPr>
        <p:txBody>
          <a:bodyPr/>
          <a:lstStyle/>
          <a:p>
            <a:r>
              <a:rPr lang="ru-RU" sz="2400" b="1" dirty="0"/>
              <a:t>Цель работы:</a:t>
            </a:r>
            <a:r>
              <a:rPr lang="ru-RU" sz="2400" dirty="0"/>
              <a:t> </a:t>
            </a:r>
            <a:r>
              <a:rPr lang="ru-RU" sz="2400" dirty="0" smtClean="0"/>
              <a:t>практическое создание собственных мини-роботов для применения в быту.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Задачи:</a:t>
            </a:r>
          </a:p>
          <a:p>
            <a:pPr lvl="0"/>
            <a:r>
              <a:rPr lang="ru-RU" dirty="0"/>
              <a:t>изучить </a:t>
            </a:r>
            <a:r>
              <a:rPr lang="ru-RU" dirty="0" smtClean="0"/>
              <a:t>историю изобретения </a:t>
            </a:r>
            <a:r>
              <a:rPr lang="ru-RU" dirty="0"/>
              <a:t>роботов,</a:t>
            </a:r>
          </a:p>
          <a:p>
            <a:pPr lvl="0"/>
            <a:r>
              <a:rPr lang="ru-RU" dirty="0"/>
              <a:t>узнать, где может пригодиться робототехника,</a:t>
            </a:r>
          </a:p>
          <a:p>
            <a:pPr lvl="0"/>
            <a:r>
              <a:rPr lang="ru-RU" dirty="0"/>
              <a:t>провести анкетирование, чтобы выяснить насколько популярным является увлечение конструированием, среди ребят моего возраста,</a:t>
            </a:r>
          </a:p>
          <a:p>
            <a:pPr lvl="0"/>
            <a:r>
              <a:rPr lang="ru-RU" dirty="0"/>
              <a:t>сообщение о своей работе одноклассникам и всем заинтересованным людям.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06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040" y="1853248"/>
            <a:ext cx="8946541" cy="4195481"/>
          </a:xfrm>
        </p:spPr>
        <p:txBody>
          <a:bodyPr>
            <a:normAutofit/>
          </a:bodyPr>
          <a:lstStyle/>
          <a:p>
            <a:r>
              <a:rPr lang="ru-RU" dirty="0"/>
              <a:t>Объект исследования: </a:t>
            </a:r>
            <a:r>
              <a:rPr lang="ru-RU" dirty="0" smtClean="0"/>
              <a:t>бытовые мини-роботы 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Предмет исследования</a:t>
            </a:r>
            <a:r>
              <a:rPr lang="ru-RU" dirty="0" smtClean="0"/>
              <a:t>: процесс создания бытовых роботов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Гипотеза: </a:t>
            </a:r>
            <a:r>
              <a:rPr lang="ru-RU" dirty="0" smtClean="0"/>
              <a:t>простых роботов-помощников можно создать самостоятельно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Методы исследования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изучение литературы и </a:t>
            </a:r>
            <a:r>
              <a:rPr lang="ru-RU" dirty="0" err="1"/>
              <a:t>интернет-ресурсов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dirty="0" smtClean="0"/>
              <a:t>технический процесс сборки роботов.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21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бывают роботы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6847" y="2052918"/>
            <a:ext cx="4083006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лово </a:t>
            </a:r>
            <a:r>
              <a:rPr lang="ru-RU" dirty="0"/>
              <a:t>«робот» придумал чешский писатель Карел Чапек в 1920 г.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055" y="1676788"/>
            <a:ext cx="2936325" cy="439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8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152983"/>
            <a:ext cx="3845494" cy="41957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69789" y="154270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Робот Леонардо да Винчи — человекоподобный механизм, технология которого была разработана Леонардо да Винчи приблизительно в 1495 году.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6665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К</a:t>
            </a:r>
            <a:r>
              <a:rPr lang="ru-RU" dirty="0" err="1" smtClean="0"/>
              <a:t>осмороботы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2006" y="1418437"/>
            <a:ext cx="5174345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обильная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система, способная манипулировать объектами и выполнять задания автономно или под дистанционным контролем. 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23" y="2313726"/>
            <a:ext cx="3383418" cy="22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0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0185" y="1453746"/>
            <a:ext cx="4396339" cy="4195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Отлично проявляют себя роботы в сфере безопасности. Эти роботы первыми обнаруживают пожары и успешно предотвращают их. </a:t>
            </a:r>
            <a:endParaRPr lang="ru-RU" sz="3600" dirty="0"/>
          </a:p>
        </p:txBody>
      </p:sp>
      <p:pic>
        <p:nvPicPr>
          <p:cNvPr id="2050" name="Picture 2" descr="https://yastatic.net/naydex/yandex-search/2vv0kR260/y21ba5dGhP/DXtZthwZxdCiOHlKuA7EjbpXngDPos6HOh4fNc9c-YDEy1wlUiVpO-OGubohR7GDibmi_2_P2wr7rT8AwD5wHUMjSPpfWN6N_39jCvQJzYmlHINIz-XS1TEJBGeQFPbcyphbQzpVHB2IqNnHUDfGyY3h8_lzg5BIkJ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13" y="2215645"/>
            <a:ext cx="5209637" cy="309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6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оботы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обнаруживают пожары и успешно предотвращают их. Роботы применимы и в быту</a:t>
            </a:r>
          </a:p>
        </p:txBody>
      </p:sp>
      <p:pic>
        <p:nvPicPr>
          <p:cNvPr id="1026" name="Picture 2" descr="https://yastatic.net/naydex/yandex-search/2vv0kR260/y21ba5dGhP/DXtZthwZxdCiOHlKuA7EjbpXngDPos6HOh4fP80HrISWygstXCZsbLXV6rx2GOvW3rii-W2a1Q_7rG1WmjomGR9-TPpfWt2E8X1kA_QJzYmlHINIz-XS1TEJBGeQFPbcyphbQzpVHB2IqNnHUDfGyY3h8_lzg5BIkJ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661" y="2060575"/>
            <a:ext cx="5291333" cy="29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52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выяснил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 моем городе существуют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робошколы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кружки робототехники.  Это еще раз подтверждает интерес ребят к указанной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yastatic.net/naydex/yandex-search/2vv0kR139/y21ba5dGhP/DXtZthwZxdCiOHlKuA7EjbpXngDPos6HOh4fZM8Aq4vHmVwuAHJsO-XTuL50HL2F1L70rjiU0lit_mIHwDl1HEh8HPpbWNOJ9nxuHrANwY-nCt0R0_jK2iBcQ2uNX6OPxpo3QyRVHwCYtcLJXjDx0YLr8uQl35di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54" y="2060575"/>
            <a:ext cx="3582780" cy="35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59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361</TotalTime>
  <Words>313</Words>
  <Application>Microsoft Office PowerPoint</Application>
  <PresentationFormat>Широкоэкранный</PresentationFormat>
  <Paragraphs>52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Century Gothic</vt:lpstr>
      <vt:lpstr>Times New Roman</vt:lpstr>
      <vt:lpstr>Wingdings 3</vt:lpstr>
      <vt:lpstr>Ион</vt:lpstr>
      <vt:lpstr>Робот своими руками</vt:lpstr>
      <vt:lpstr>Цель работы: практическое создание собственных мини-роботов для применения в быту.   </vt:lpstr>
      <vt:lpstr>Введение </vt:lpstr>
      <vt:lpstr>Какие бывают роботы </vt:lpstr>
      <vt:lpstr>Презентация PowerPoint</vt:lpstr>
      <vt:lpstr> Космороботы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Я собирал робота  «Робопёс»</vt:lpstr>
      <vt:lpstr>Презентация PowerPoint</vt:lpstr>
      <vt:lpstr>Презентация PowerPoint</vt:lpstr>
      <vt:lpstr>Робот рептилия готов! </vt:lpstr>
      <vt:lpstr>Роботы, которые я собрал самостоятельно.</vt:lpstr>
      <vt:lpstr>Заключение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Роботы</dc:title>
  <dc:creator>user</dc:creator>
  <cp:lastModifiedBy>user</cp:lastModifiedBy>
  <cp:revision>39</cp:revision>
  <dcterms:created xsi:type="dcterms:W3CDTF">2025-02-19T08:26:27Z</dcterms:created>
  <dcterms:modified xsi:type="dcterms:W3CDTF">2025-05-06T09:04:07Z</dcterms:modified>
</cp:coreProperties>
</file>