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EC417-9D5E-E715-47ED-F5739248B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970620-9508-C43B-73CF-1BA0A0CCE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EC1F1-3936-328C-3E67-B159E1FC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49BCC-6EFB-2F94-B6F8-3563B248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88A5E4-DA8E-7B90-1B05-1392DD6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2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3DAD0-8F15-F61C-19AA-BBE818F0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A79CDB-03B5-34A9-C25C-25F0C95A3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4E7BD-3092-51DF-4D6B-31EE11B5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944A67-A6E8-660C-88A4-EB2D6E70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FDDBE-0616-9CEE-D62B-8C002F80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9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498E18-AC19-DC9D-5D67-3B15FD21D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1084E7-3D3E-526C-A8C0-CA7428459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96A79-882F-34E8-4F28-67645659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2CA85-AC7F-066A-6855-E18A7C09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9FAA1-FBFF-CB61-C023-5BDFD29A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9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9DB34-1E5D-D4A9-4EAE-CA21C082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CCFD5-0925-0676-928A-0263C387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334F2-7796-7F9B-559A-6D4A71DA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DA7B4-0DC4-434C-2188-E97C0784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5AF74-DD12-F619-3AB2-2047B994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9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69EE3-1032-175C-2119-40D6D583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52052C-542D-EBD3-8423-62971FB3A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9F946-B35B-A835-B1C2-CFD99463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29CF8-82BB-852B-652D-F04F77A1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953DD-AAC7-EAE1-6D0A-603D2133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3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A056F-30EB-6C40-77DB-8663BB36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935B39-6EF4-272C-A0F0-A41FD22B1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78767A-38DF-8137-0776-DEC5F776B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B19E6-BDF1-F433-ADA7-E51A3567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018F0-D910-287E-628B-1C4DDF39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93358F-4992-C90C-40C9-003B5204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3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C61D7-748D-AE52-2A53-246317C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58D384-E2F4-6DF0-90D9-BE7F6A944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4606FA-09D8-31C5-F6A4-7D5F58079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1039C8-13CD-CAD4-7692-0698FCB2C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B07F60-E2CE-697C-EA5E-C9B847AAF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B6D0DE-04D1-5633-EA9C-BEF4A664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BC1616-B286-1244-DE10-EBED03B1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535BFF-3133-DE1F-034F-420A8441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6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F0B9C-00E0-62D1-94B3-F42A5400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5DD050-AB59-8104-171B-B0F96651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41639-4CDD-51A6-363C-8AAB8887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89A08-C581-94D3-FA50-4B5CDA60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7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7BAAFD-1FF9-43D0-85F6-704C7AD8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C1165C-F5A4-D4D8-FFFA-A9765765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7D611E-D5E7-F990-1395-7A972AF5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4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A4184-F48F-6088-0E0B-83B7C24A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195CC-027C-E063-482E-FC7F2EB8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73D668-A449-7142-0581-4D068BDC1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8BC1E2-2C44-BC01-1F58-1B80234C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1D4FEA-EB72-F2B2-02FF-F4E9DE0C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1B2D99-DC1A-FA09-EF87-07CE88E0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6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7DF60-9565-8B10-61D0-3BFA7522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61791B-9E8D-1D1A-899D-85112F7F8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841322-7D91-413A-D46C-8C0541AA2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8C5370-3854-0BE9-0521-105D6143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4F98A-1037-36A1-2F22-7194FD63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1552E-B7D4-8C4E-F44C-A8119F3C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6DF81-CC54-36A6-269B-2B552900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C02CFF-A4C1-10B0-7C79-933921987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3EBFEA-D83F-5EA8-CBE6-188ADFB65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667B-9C55-4B20-A928-A73558D6E05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0252E-1CA8-C5C9-F9A8-478185648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C768A-2D42-898E-7B73-B525A09F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74CB-3CAB-4D5D-A4FE-520D48DD3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0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51C6AE-4514-F3FB-D6EA-D3D34C37F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9"/>
          <a:stretch/>
        </p:blipFill>
        <p:spPr>
          <a:xfrm>
            <a:off x="6096000" y="0"/>
            <a:ext cx="6095999" cy="686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1FF35A-7A44-B419-2FBC-BE89CB362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6998328" cy="686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DA40E-151D-1B4E-8E0A-61E4789E6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7840"/>
            <a:ext cx="9144000" cy="938779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Творческий проект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2C0699-4BFB-8F0C-F808-8DE086AF4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748" y="5006566"/>
            <a:ext cx="10438644" cy="1851434"/>
          </a:xfrm>
        </p:spPr>
        <p:txBody>
          <a:bodyPr>
            <a:normAutofit fontScale="92500" lnSpcReduction="20000"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на тему </a:t>
            </a:r>
            <a:r>
              <a:rPr lang="ru-RU" sz="6600" b="1" dirty="0">
                <a:solidFill>
                  <a:srgbClr val="002060"/>
                </a:solidFill>
              </a:rPr>
              <a:t>«Гипсовые фигурки»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Выполнила: Селезнева Мирослава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Кружок «Перспектива» МУ ДО ДДТ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г.Ржева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Тверской области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Руководитель: Розова Н.М.     </a:t>
            </a:r>
          </a:p>
        </p:txBody>
      </p:sp>
    </p:spTree>
    <p:extLst>
      <p:ext uri="{BB962C8B-B14F-4D97-AF65-F5344CB8AC3E}">
        <p14:creationId xmlns:p14="http://schemas.microsoft.com/office/powerpoint/2010/main" val="4095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CA5764-3848-9C5E-6713-EA7873F1C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BE2D6F-21FA-9A4E-C553-4033BE542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6"/>
          <a:stretch/>
        </p:blipFill>
        <p:spPr>
          <a:xfrm>
            <a:off x="9927276" y="3129349"/>
            <a:ext cx="2102329" cy="317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789A61-A87C-043A-B7AD-13B846457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2"/>
          <a:stretch/>
        </p:blipFill>
        <p:spPr>
          <a:xfrm>
            <a:off x="247344" y="3135032"/>
            <a:ext cx="2224203" cy="317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30D99E-DE7C-2C34-A66E-90A03A005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 b="19872"/>
          <a:stretch/>
        </p:blipFill>
        <p:spPr>
          <a:xfrm>
            <a:off x="5032308" y="3119814"/>
            <a:ext cx="2391020" cy="317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96B9A1A6-EE5C-F2BD-5A55-5779D207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работы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872D59-D916-E4D7-AB82-1396BD1F3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7"/>
          <a:stretch/>
        </p:blipFill>
        <p:spPr>
          <a:xfrm>
            <a:off x="7570448" y="3129349"/>
            <a:ext cx="2122602" cy="317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68A943-EEB8-C05F-74A8-0C5D8E0ADD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b="14667"/>
          <a:stretch/>
        </p:blipFill>
        <p:spPr>
          <a:xfrm>
            <a:off x="6197676" y="330203"/>
            <a:ext cx="2122601" cy="246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68B71C-F962-58C9-5307-F7F06463E6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r="5789"/>
          <a:stretch/>
        </p:blipFill>
        <p:spPr>
          <a:xfrm>
            <a:off x="2531560" y="3129349"/>
            <a:ext cx="2353628" cy="315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7C01DC-A8A0-A74C-48B7-F453454F6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36" y="264837"/>
            <a:ext cx="2282805" cy="259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18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1A1F5-7440-5E07-4BE3-79C804C5B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C5E4B6-7BB9-8C6B-D7A6-A3410F1E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E608A78-CA98-5CDE-5C2E-E70135B7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A66A26-118B-B6AF-33C0-881CE0971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 b="6214"/>
          <a:stretch/>
        </p:blipFill>
        <p:spPr>
          <a:xfrm>
            <a:off x="8836027" y="241266"/>
            <a:ext cx="3110786" cy="450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F18379-25EF-46D9-2BD4-86FA0ABE4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3" b="12079"/>
          <a:stretch/>
        </p:blipFill>
        <p:spPr>
          <a:xfrm>
            <a:off x="245187" y="3171237"/>
            <a:ext cx="3195130" cy="359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5A71C7F6-7032-2976-2FE4-62DC3A37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87" y="1533761"/>
            <a:ext cx="8590840" cy="1687120"/>
          </a:xfrm>
        </p:spPr>
        <p:txBody>
          <a:bodyPr>
            <a:normAutofit fontScale="92500"/>
          </a:bodyPr>
          <a:lstStyle/>
          <a:p>
            <a:r>
              <a:rPr lang="ru-RU" dirty="0"/>
              <a:t>Таким образом, затраты на проект составили 2518р из них на расходные материалы затрачено 150р, а формы можно использовать многократно, используя не только гипс, но и воск. К фигуркам 2</a:t>
            </a:r>
            <a:r>
              <a:rPr lang="en-US" dirty="0"/>
              <a:t>D </a:t>
            </a:r>
            <a:r>
              <a:rPr lang="ru-RU" dirty="0"/>
              <a:t>можно приклеить магнит.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7F53E83B-34C6-E80E-E0AA-5B20F1D11AEB}"/>
              </a:ext>
            </a:extLst>
          </p:cNvPr>
          <p:cNvSpPr txBox="1">
            <a:spLocks/>
          </p:cNvSpPr>
          <p:nvPr/>
        </p:nvSpPr>
        <p:spPr>
          <a:xfrm>
            <a:off x="4139877" y="5110616"/>
            <a:ext cx="7611522" cy="1586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этом году я подарила гипсовые фигурки всем своим родственникам и одноклассникам.</a:t>
            </a:r>
          </a:p>
          <a:p>
            <a:r>
              <a:rPr lang="ru-RU" dirty="0"/>
              <a:t>Идея подарка так меня вдохновила, что я уже приобрела фигурки к 23 февраля и 8 марта</a:t>
            </a:r>
          </a:p>
        </p:txBody>
      </p:sp>
    </p:spTree>
    <p:extLst>
      <p:ext uri="{BB962C8B-B14F-4D97-AF65-F5344CB8AC3E}">
        <p14:creationId xmlns:p14="http://schemas.microsoft.com/office/powerpoint/2010/main" val="32444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E6E2AF-4AF6-2942-1BEA-2A0AAE626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9"/>
          <a:stretch/>
        </p:blipFill>
        <p:spPr>
          <a:xfrm>
            <a:off x="6096000" y="0"/>
            <a:ext cx="6095999" cy="686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5ED975-51E0-DAA2-FC15-971DAF647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6998328" cy="686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C82D0AB-5DD2-74D8-0820-A0F8CABF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59" y="1113578"/>
            <a:ext cx="11452634" cy="5576934"/>
          </a:xfrm>
        </p:spPr>
        <p:txBody>
          <a:bodyPr>
            <a:normAutofit lnSpcReduction="10000"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ru-RU" b="0" i="0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Цель: 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оздать гипсовые фигурки к празднику.</a:t>
            </a:r>
          </a:p>
          <a:p>
            <a:pPr marL="0" indent="0" algn="l">
              <a:spcAft>
                <a:spcPts val="1200"/>
              </a:spcAft>
              <a:buNone/>
            </a:pPr>
            <a:r>
              <a:rPr lang="ru-RU" b="0" i="0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Задачи: 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</a:t>
            </a:r>
            <a:r>
              <a:rPr lang="ru-RU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родумать основную идею, </a:t>
            </a:r>
          </a:p>
          <a:p>
            <a:pPr>
              <a:spcAft>
                <a:spcPts val="1200"/>
              </a:spcAft>
            </a:pPr>
            <a:r>
              <a:rPr lang="ru-RU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оформить алгоритм, </a:t>
            </a:r>
          </a:p>
          <a:p>
            <a:pPr>
              <a:spcAft>
                <a:spcPts val="1200"/>
              </a:spcAft>
            </a:pPr>
            <a:r>
              <a:rPr lang="ru-RU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найти необходимое оборудование, </a:t>
            </a:r>
          </a:p>
          <a:p>
            <a:pPr>
              <a:spcAft>
                <a:spcPts val="1200"/>
              </a:spcAft>
            </a:pPr>
            <a:r>
              <a:rPr lang="ru-RU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провести фотосъемку, </a:t>
            </a:r>
          </a:p>
          <a:p>
            <a:pPr>
              <a:spcAft>
                <a:spcPts val="1200"/>
              </a:spcAft>
            </a:pPr>
            <a:r>
              <a:rPr lang="ru-RU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подарить фигурки кружковцам, </a:t>
            </a:r>
          </a:p>
          <a:p>
            <a:pPr>
              <a:spcAft>
                <a:spcPts val="1200"/>
              </a:spcAft>
            </a:pPr>
            <a:r>
              <a:rPr lang="ru-RU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оформить проект.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0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87586B-DD8B-991F-A236-4050D8DA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79"/>
          <a:stretch/>
        </p:blipFill>
        <p:spPr>
          <a:xfrm>
            <a:off x="6096000" y="0"/>
            <a:ext cx="6095999" cy="686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236F0F-54AC-894B-ED07-D14339632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6998328" cy="686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370BE-1E16-E7A8-5C9B-7D3D126C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6" y="962654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CEC73-2C06-86BF-2A00-DC85746C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3" y="2580238"/>
            <a:ext cx="11217244" cy="359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творческого проекта я выбрала создание гипсовых фигурок, как подарок к празднику.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детей очень сложно чем-то удивить, однако до сих пор в обществе существуют множество идей, не требующих больших финансовых затрат.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у меня появилась возможность, чтобы и одариваемый внес свою лепту в творческое дело. Так как встречаемся мы только на занятиях кружка «Перспектива», то привлечь пришлось и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60868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7A7B1A-04F0-37A5-6878-4E119FC53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79"/>
          <a:stretch/>
        </p:blipFill>
        <p:spPr>
          <a:xfrm>
            <a:off x="6096000" y="0"/>
            <a:ext cx="6095999" cy="686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8BF1AD-3C32-DE29-33FC-8A766AB7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6998328" cy="686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9F7D3-93AF-C776-C29F-98F49C96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09" y="241643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1585F-2D27-5412-A89F-E4D6FD18E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71" y="1511929"/>
            <a:ext cx="7595857" cy="47646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выполнения гипсовых фигурок начала просматривать маркетплейсы, площадки,  на которых можно купить интересные </a:t>
            </a:r>
            <a:r>
              <a:rPr lang="ru-RU" dirty="0" err="1"/>
              <a:t>молды</a:t>
            </a:r>
            <a:r>
              <a:rPr lang="ru-RU" dirty="0"/>
              <a:t> (формы) дешевле.</a:t>
            </a:r>
          </a:p>
          <a:p>
            <a:r>
              <a:rPr lang="ru-RU" dirty="0"/>
              <a:t>Узнала, что </a:t>
            </a:r>
            <a:r>
              <a:rPr lang="ru-RU" dirty="0" err="1"/>
              <a:t>молды</a:t>
            </a:r>
            <a:r>
              <a:rPr lang="ru-RU" dirty="0"/>
              <a:t> бывают двух видов: 2</a:t>
            </a:r>
            <a:r>
              <a:rPr lang="en-US" dirty="0"/>
              <a:t>D </a:t>
            </a:r>
            <a:r>
              <a:rPr lang="ru-RU" dirty="0"/>
              <a:t>и 3</a:t>
            </a:r>
            <a:r>
              <a:rPr lang="en-US" dirty="0"/>
              <a:t>D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/>
              <a:t>Отложила в корзину несколько штук, подсчитала стоимость и заказала (390р+300р).</a:t>
            </a:r>
          </a:p>
          <a:p>
            <a:r>
              <a:rPr lang="ru-RU" dirty="0"/>
              <a:t>Когда наш педагог Розова Н.М. узнала, что я планирую сделать творческий подарок к празднику, то решила мне помочь в приобретении других </a:t>
            </a:r>
            <a:r>
              <a:rPr lang="ru-RU" dirty="0" err="1"/>
              <a:t>молдов</a:t>
            </a:r>
            <a:r>
              <a:rPr lang="ru-RU" dirty="0"/>
              <a:t> и разделительной смазке концентрате для форм (446р+469р+413р+450р)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CF9493-F5FC-1369-F3A1-66124E0F3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93" y="1724316"/>
            <a:ext cx="1615433" cy="214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6616E3-22DA-4C23-6156-B061E06F1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29" y="1690688"/>
            <a:ext cx="1964071" cy="224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925565-C03A-F5A3-4FC6-0FD2AAAE8C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787" t="24652" r="50916" b="3763"/>
          <a:stretch/>
        </p:blipFill>
        <p:spPr>
          <a:xfrm>
            <a:off x="9458229" y="4117682"/>
            <a:ext cx="1021534" cy="235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339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AD5676-DEDB-3765-4449-2708F228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CF8A06C-08CC-52D7-EB03-EC007C05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" y="1493822"/>
            <a:ext cx="11226297" cy="4997513"/>
          </a:xfrm>
        </p:spPr>
        <p:txBody>
          <a:bodyPr/>
          <a:lstStyle/>
          <a:p>
            <a:r>
              <a:rPr lang="ru-RU" dirty="0"/>
              <a:t>Затем стал вопрос с выбором гипса в какой расфасовке нужно брать? Решила для начала купить пакет весом 1 кг (150р)</a:t>
            </a:r>
          </a:p>
          <a:p>
            <a:r>
              <a:rPr lang="ru-RU" dirty="0"/>
              <a:t>У мамы взяла силиконовую чашу.</a:t>
            </a:r>
          </a:p>
          <a:p>
            <a:r>
              <a:rPr lang="ru-RU" dirty="0"/>
              <a:t>Следующий шаг – выполнение фигурок.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9965F4-2F5D-6451-D88E-E22C71516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490" t="6865" r="27525" b="2046"/>
          <a:stretch/>
        </p:blipFill>
        <p:spPr>
          <a:xfrm>
            <a:off x="2163777" y="3580968"/>
            <a:ext cx="2353902" cy="309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615A27-E302-B9FF-4D08-82B327134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r="13489"/>
          <a:stretch/>
        </p:blipFill>
        <p:spPr>
          <a:xfrm>
            <a:off x="5794218" y="3669290"/>
            <a:ext cx="2942375" cy="292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01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E369-645F-D2C0-3513-2E73C131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64F47C-E6C2-183E-EDFD-31604DD96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D2FF222-DA3B-4262-B5E1-68933148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51" y="1454801"/>
            <a:ext cx="11226297" cy="1075099"/>
          </a:xfrm>
        </p:spPr>
        <p:txBody>
          <a:bodyPr/>
          <a:lstStyle/>
          <a:p>
            <a:r>
              <a:rPr lang="ru-RU" dirty="0"/>
              <a:t>Замешала гипс с водой в пропорции 1:1</a:t>
            </a:r>
          </a:p>
          <a:p>
            <a:r>
              <a:rPr lang="ru-RU" dirty="0"/>
              <a:t>Разделительной жидкостью опрыскала </a:t>
            </a:r>
            <a:r>
              <a:rPr lang="ru-RU" dirty="0" err="1"/>
              <a:t>молд</a:t>
            </a:r>
            <a:r>
              <a:rPr lang="ru-RU" dirty="0"/>
              <a:t> изнутри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C527B3-6A24-3834-73A4-1B3C02A4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4" b="31485"/>
          <a:stretch/>
        </p:blipFill>
        <p:spPr>
          <a:xfrm>
            <a:off x="341693" y="2537233"/>
            <a:ext cx="3853339" cy="35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DCC962-9A59-B5C4-995B-C53FFE620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b="26205"/>
          <a:stretch/>
        </p:blipFill>
        <p:spPr>
          <a:xfrm rot="5400000">
            <a:off x="4482375" y="2385904"/>
            <a:ext cx="3565346" cy="385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3B58AD-3DDC-C4E4-722B-F9E0A552C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9" r="14307" b="25841"/>
          <a:stretch/>
        </p:blipFill>
        <p:spPr>
          <a:xfrm>
            <a:off x="8335064" y="2537233"/>
            <a:ext cx="3640630" cy="35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79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22A5E-5351-A9CC-6B3D-313D7E66A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0ACC9D-8682-625B-993F-16B44B5C3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E0B91E7-97A4-C336-5CF8-0DEBF1F5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92" y="1907658"/>
            <a:ext cx="11226297" cy="1113575"/>
          </a:xfrm>
        </p:spPr>
        <p:txBody>
          <a:bodyPr/>
          <a:lstStyle/>
          <a:p>
            <a:r>
              <a:rPr lang="ru-RU" dirty="0"/>
              <a:t>Залила гипс в формы и дала возможность гипсу застыть (минут 40)</a:t>
            </a:r>
          </a:p>
          <a:p>
            <a:r>
              <a:rPr lang="ru-RU" dirty="0"/>
              <a:t>Самое волнительное было доставать фигурки из форм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6A4DF9-C4D1-10B9-29E0-36D96D189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r="22600"/>
          <a:stretch/>
        </p:blipFill>
        <p:spPr>
          <a:xfrm>
            <a:off x="4342789" y="3283786"/>
            <a:ext cx="3929204" cy="318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F79772-4046-ABA9-FE0C-FB0115E11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9167"/>
          <a:stretch/>
        </p:blipFill>
        <p:spPr>
          <a:xfrm>
            <a:off x="371192" y="3283786"/>
            <a:ext cx="3605819" cy="318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AB2EC8-9335-56B6-A244-E761BC9F7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9" b="25017"/>
          <a:stretch/>
        </p:blipFill>
        <p:spPr>
          <a:xfrm>
            <a:off x="8489856" y="3283784"/>
            <a:ext cx="3266830" cy="318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98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BCBE9-1322-AF42-DACB-B3930A508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357FC4-E6C3-857C-1CAD-6B713AE6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740A37D-2E66-EF00-C250-9D487E6CE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33" y="1794221"/>
            <a:ext cx="11226297" cy="642795"/>
          </a:xfrm>
        </p:spPr>
        <p:txBody>
          <a:bodyPr/>
          <a:lstStyle/>
          <a:p>
            <a:r>
              <a:rPr lang="ru-RU" dirty="0"/>
              <a:t>Спустя час работы фигурки готовы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8461A-6B33-5DEB-369D-8C9D943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t="18350" r="15236" b="17099"/>
          <a:stretch/>
        </p:blipFill>
        <p:spPr>
          <a:xfrm>
            <a:off x="5727634" y="3592605"/>
            <a:ext cx="1552788" cy="276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332DFF-8D94-3AD5-018E-59A87AC30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>
          <a:xfrm>
            <a:off x="320675" y="2521941"/>
            <a:ext cx="2668862" cy="380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F8DAB2-F866-6F32-F44B-1FE933439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-130" r="288" b="17229"/>
          <a:stretch/>
        </p:blipFill>
        <p:spPr>
          <a:xfrm>
            <a:off x="9697661" y="2820788"/>
            <a:ext cx="2408524" cy="355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5B5345-19EE-2665-642D-00BE1A57F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>
          <a:xfrm>
            <a:off x="2938351" y="2572483"/>
            <a:ext cx="2668862" cy="380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9D17C6-64E0-BB89-099B-E21B2F2A47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7310"/>
          <a:stretch/>
        </p:blipFill>
        <p:spPr>
          <a:xfrm>
            <a:off x="9740424" y="195899"/>
            <a:ext cx="1937925" cy="259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D3CF623-E65B-1E31-09AD-0E68649CE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5"/>
          <a:stretch/>
        </p:blipFill>
        <p:spPr>
          <a:xfrm>
            <a:off x="7289137" y="2604143"/>
            <a:ext cx="2408524" cy="377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901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344BA2-1453-7B6E-9E4A-3E8C4B66B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79"/>
          <a:stretch/>
        </p:blipFill>
        <p:spPr>
          <a:xfrm>
            <a:off x="6096000" y="0"/>
            <a:ext cx="6095999" cy="686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98093B-A54F-184B-CFF3-4D56D63B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6998328" cy="686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5F9691-9DFA-7032-39DA-271480D8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23" y="84773"/>
            <a:ext cx="10515600" cy="1065999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и вручение подарков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076F91-FD69-E92D-C5EF-48295A1C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23" y="1083241"/>
            <a:ext cx="11506954" cy="23457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На последнем занятии перед Новым годом, я поздравила ребят и вручила фигурки. </a:t>
            </a:r>
          </a:p>
          <a:p>
            <a:pPr marL="0" indent="0">
              <a:buNone/>
            </a:pPr>
            <a:r>
              <a:rPr lang="ru-RU" dirty="0"/>
              <a:t>Кружковцы были удивлены. А когда я сказала, что всех нас объединяет любовь к рисованию и каждый из нас может расписать фигурку на свой вкус. Восторга ребят не было предела. </a:t>
            </a:r>
          </a:p>
          <a:p>
            <a:pPr marL="0" indent="0">
              <a:buNone/>
            </a:pPr>
            <a:r>
              <a:rPr lang="ru-RU" dirty="0"/>
              <a:t>Началась творческая и сложная работа. Оказалось, что расписывать объемную фигурку сложнее, чем передавать объем на листе бумаги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04F6E2-F803-3C24-C15B-AB3972801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60" y="3425131"/>
            <a:ext cx="5508417" cy="309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F687AC-3D50-5185-0344-1ECFBF866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6" y="3425131"/>
            <a:ext cx="5508417" cy="309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5660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448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Творческий проект</vt:lpstr>
      <vt:lpstr>Презентация PowerPoint</vt:lpstr>
      <vt:lpstr>Актуальность</vt:lpstr>
      <vt:lpstr>Технологический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Поздравление и вручение подарков</vt:lpstr>
      <vt:lpstr>Лучшие работы</vt:lpstr>
      <vt:lpstr>Завершающий этап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Rozova</dc:creator>
  <cp:lastModifiedBy>Rozova</cp:lastModifiedBy>
  <cp:revision>4</cp:revision>
  <dcterms:created xsi:type="dcterms:W3CDTF">2025-03-04T08:17:49Z</dcterms:created>
  <dcterms:modified xsi:type="dcterms:W3CDTF">2025-03-05T10:27:42Z</dcterms:modified>
</cp:coreProperties>
</file>